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xml" ContentType="application/vnd.openxmlformats-officedocument.presentationml.tags+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82" r:id="rId3"/>
    <p:sldId id="285" r:id="rId4"/>
    <p:sldId id="258" r:id="rId5"/>
    <p:sldId id="262" r:id="rId6"/>
    <p:sldId id="260" r:id="rId7"/>
    <p:sldId id="278" r:id="rId8"/>
    <p:sldId id="279" r:id="rId9"/>
    <p:sldId id="283" r:id="rId10"/>
    <p:sldId id="261" r:id="rId11"/>
    <p:sldId id="270" r:id="rId12"/>
    <p:sldId id="280" r:id="rId13"/>
    <p:sldId id="263" r:id="rId14"/>
    <p:sldId id="271" r:id="rId15"/>
    <p:sldId id="284" r:id="rId16"/>
    <p:sldId id="287" r:id="rId17"/>
    <p:sldId id="275" r:id="rId18"/>
    <p:sldId id="268" r:id="rId19"/>
    <p:sldId id="269" r:id="rId20"/>
    <p:sldId id="286" r:id="rId21"/>
    <p:sldId id="266" r:id="rId22"/>
    <p:sldId id="267" r:id="rId23"/>
    <p:sldId id="276" r:id="rId24"/>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5FB"/>
    <a:srgbClr val="B9C8FB"/>
    <a:srgbClr val="B1C0F4"/>
    <a:srgbClr val="C6DAFF"/>
    <a:srgbClr val="DBE7FF"/>
    <a:srgbClr val="919DC4"/>
    <a:srgbClr val="102C5D"/>
    <a:srgbClr val="09FAEE"/>
    <a:srgbClr val="000099"/>
    <a:srgbClr val="A5E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50" autoAdjust="0"/>
    <p:restoredTop sz="95624" autoAdjust="0"/>
  </p:normalViewPr>
  <p:slideViewPr>
    <p:cSldViewPr snapToGrid="0">
      <p:cViewPr varScale="1">
        <p:scale>
          <a:sx n="81" d="100"/>
          <a:sy n="81" d="100"/>
        </p:scale>
        <p:origin x="200" y="632"/>
      </p:cViewPr>
      <p:guideLst>
        <p:guide orient="horz" pos="2160"/>
        <p:guide pos="3840"/>
      </p:guideLst>
    </p:cSldViewPr>
  </p:slideViewPr>
  <p:outlineViewPr>
    <p:cViewPr>
      <p:scale>
        <a:sx n="33" d="100"/>
        <a:sy n="33" d="100"/>
      </p:scale>
      <p:origin x="0" y="-14304"/>
    </p:cViewPr>
  </p:outlineViewPr>
  <p:notesTextViewPr>
    <p:cViewPr>
      <p:scale>
        <a:sx n="90" d="100"/>
        <a:sy n="9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12D7DE-EFC3-9D41-8EFE-6F3B3FF88C19}" type="doc">
      <dgm:prSet loTypeId="urn:microsoft.com/office/officeart/2005/8/layout/hChevron3" loCatId="" qsTypeId="urn:microsoft.com/office/officeart/2005/8/quickstyle/simple1" qsCatId="simple" csTypeId="urn:microsoft.com/office/officeart/2005/8/colors/accent1_2" csCatId="accent1" phldr="1"/>
      <dgm:spPr/>
    </dgm:pt>
    <dgm:pt modelId="{63A65651-2489-E646-A06B-5669DEF59BA8}">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du cas d'étude</a:t>
          </a:r>
          <a:endParaRPr kumimoji="1" lang="ja-JP" altLang="fr-FR" sz="2400">
            <a:solidFill>
              <a:schemeClr val="tx1">
                <a:lumMod val="65000"/>
                <a:lumOff val="35000"/>
              </a:schemeClr>
            </a:solidFill>
          </a:endParaRPr>
        </a:p>
      </dgm:t>
    </dgm:pt>
    <dgm:pt modelId="{ECD936E7-3EF5-844B-B87D-1C9128685414}" type="parTrans" cxnId="{0E3A5359-1F4C-2945-BA34-6CAB964D74C3}">
      <dgm:prSet/>
      <dgm:spPr/>
      <dgm:t>
        <a:bodyPr/>
        <a:lstStyle/>
        <a:p>
          <a:endParaRPr kumimoji="1" lang="ja-JP" altLang="fr-FR" sz="2400"/>
        </a:p>
      </dgm:t>
    </dgm:pt>
    <dgm:pt modelId="{7CB191C4-CE63-8B40-A98B-BD07E6927609}" type="sibTrans" cxnId="{0E3A5359-1F4C-2945-BA34-6CAB964D74C3}">
      <dgm:prSet/>
      <dgm:spPr/>
      <dgm:t>
        <a:bodyPr/>
        <a:lstStyle/>
        <a:p>
          <a:endParaRPr kumimoji="1" lang="ja-JP" altLang="fr-FR" sz="2400"/>
        </a:p>
      </dgm:t>
    </dgm:pt>
    <dgm:pt modelId="{349D5CCA-9363-7A4F-8462-E54E53A9A0D1}">
      <dgm:prSet custT="1"/>
      <dgm:spPr>
        <a:solidFill>
          <a:srgbClr val="D6E5FB"/>
        </a:solidFill>
      </dgm:spPr>
      <dgm:t>
        <a:bodyPr/>
        <a:lstStyle/>
        <a:p>
          <a:pPr algn="ctr"/>
          <a:r>
            <a:rPr kumimoji="1" lang="fr-FR" altLang="ja-JP" sz="2400" dirty="0">
              <a:solidFill>
                <a:schemeClr val="tx1">
                  <a:lumMod val="65000"/>
                  <a:lumOff val="35000"/>
                </a:schemeClr>
              </a:solidFill>
            </a:rPr>
            <a:t>Conclusion</a:t>
          </a:r>
          <a:endParaRPr kumimoji="1" lang="ja-JP" altLang="fr-FR" sz="2400">
            <a:solidFill>
              <a:schemeClr val="tx1">
                <a:lumMod val="65000"/>
                <a:lumOff val="35000"/>
              </a:schemeClr>
            </a:solidFill>
          </a:endParaRPr>
        </a:p>
      </dgm:t>
    </dgm:pt>
    <dgm:pt modelId="{6F414FCA-888E-EA45-B6EE-4643AA65BB1D}" type="parTrans" cxnId="{590CB9C7-6EC9-C647-89D1-9725E83659F4}">
      <dgm:prSet/>
      <dgm:spPr/>
      <dgm:t>
        <a:bodyPr/>
        <a:lstStyle/>
        <a:p>
          <a:endParaRPr kumimoji="1" lang="ja-JP" altLang="fr-FR" sz="2400"/>
        </a:p>
      </dgm:t>
    </dgm:pt>
    <dgm:pt modelId="{46619CCF-2298-7647-A941-B18D396238C9}" type="sibTrans" cxnId="{590CB9C7-6EC9-C647-89D1-9725E83659F4}">
      <dgm:prSet/>
      <dgm:spPr/>
      <dgm:t>
        <a:bodyPr/>
        <a:lstStyle/>
        <a:p>
          <a:endParaRPr kumimoji="1" lang="ja-JP" altLang="fr-FR" sz="2400"/>
        </a:p>
      </dgm:t>
    </dgm:pt>
    <dgm:pt modelId="{4D12C122-6150-5245-8014-91A7C3A494D6}">
      <dgm:prSet phldrT="[テキスト]" custT="1"/>
      <dgm:spPr>
        <a:solidFill>
          <a:schemeClr val="accent5">
            <a:lumMod val="75000"/>
          </a:schemeClr>
        </a:solidFill>
      </dgm:spPr>
      <dgm:t>
        <a:bodyPr/>
        <a:lstStyle/>
        <a:p>
          <a:pPr algn="l"/>
          <a:r>
            <a:rPr kumimoji="1" lang="fr-FR" altLang="ja-JP" sz="2400" b="1" dirty="0"/>
            <a:t>  </a:t>
          </a:r>
          <a:r>
            <a:rPr kumimoji="1" lang="fr-FR" altLang="ja-JP" sz="2400" b="0" dirty="0"/>
            <a:t>Introduction</a:t>
          </a:r>
          <a:endParaRPr kumimoji="1" lang="ja-JP" altLang="fr-FR" sz="2400" b="0"/>
        </a:p>
      </dgm:t>
    </dgm:pt>
    <dgm:pt modelId="{4B51D1A5-72BC-2E46-933B-8E990A8FA46D}" type="sibTrans" cxnId="{B664DB4B-3C60-5E4C-AB1C-15A282C3553A}">
      <dgm:prSet/>
      <dgm:spPr/>
      <dgm:t>
        <a:bodyPr/>
        <a:lstStyle/>
        <a:p>
          <a:endParaRPr kumimoji="1" lang="ja-JP" altLang="fr-FR" sz="2400"/>
        </a:p>
      </dgm:t>
    </dgm:pt>
    <dgm:pt modelId="{FAE0139B-C6BA-B04A-8E31-0B426A1C51E3}" type="parTrans" cxnId="{B664DB4B-3C60-5E4C-AB1C-15A282C3553A}">
      <dgm:prSet/>
      <dgm:spPr/>
      <dgm:t>
        <a:bodyPr/>
        <a:lstStyle/>
        <a:p>
          <a:endParaRPr kumimoji="1" lang="ja-JP" altLang="fr-FR" sz="2400"/>
        </a:p>
      </dgm:t>
    </dgm:pt>
    <dgm:pt modelId="{B81EF4E1-91A5-6741-A90C-E5B587DEC2EB}">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bibliographique</a:t>
          </a:r>
          <a:endParaRPr kumimoji="1" lang="ja-JP" altLang="fr-FR" sz="2400">
            <a:solidFill>
              <a:schemeClr val="tx1">
                <a:lumMod val="65000"/>
                <a:lumOff val="35000"/>
              </a:schemeClr>
            </a:solidFill>
          </a:endParaRPr>
        </a:p>
      </dgm:t>
    </dgm:pt>
    <dgm:pt modelId="{169027E9-6414-384B-987B-01342FEAD320}" type="sibTrans" cxnId="{0BD02062-1B30-7443-B88A-8FAC935871B8}">
      <dgm:prSet/>
      <dgm:spPr/>
      <dgm:t>
        <a:bodyPr/>
        <a:lstStyle/>
        <a:p>
          <a:endParaRPr kumimoji="1" lang="ja-JP" altLang="fr-FR" sz="2400"/>
        </a:p>
      </dgm:t>
    </dgm:pt>
    <dgm:pt modelId="{EBCA0BA8-7585-7C40-9E83-C5802C70B3B3}" type="parTrans" cxnId="{0BD02062-1B30-7443-B88A-8FAC935871B8}">
      <dgm:prSet/>
      <dgm:spPr/>
      <dgm:t>
        <a:bodyPr/>
        <a:lstStyle/>
        <a:p>
          <a:endParaRPr kumimoji="1" lang="ja-JP" altLang="fr-FR" sz="2400"/>
        </a:p>
      </dgm:t>
    </dgm:pt>
    <dgm:pt modelId="{B083F0E0-7D81-144A-A4DB-8BDFF5C0B36C}" type="pres">
      <dgm:prSet presAssocID="{C212D7DE-EFC3-9D41-8EFE-6F3B3FF88C19}" presName="Name0" presStyleCnt="0">
        <dgm:presLayoutVars>
          <dgm:dir/>
          <dgm:resizeHandles val="exact"/>
        </dgm:presLayoutVars>
      </dgm:prSet>
      <dgm:spPr/>
    </dgm:pt>
    <dgm:pt modelId="{34EA144A-6509-044A-9B60-100016CCC671}" type="pres">
      <dgm:prSet presAssocID="{4D12C122-6150-5245-8014-91A7C3A494D6}" presName="parTxOnly" presStyleLbl="node1" presStyleIdx="0" presStyleCnt="4" custScaleX="61102">
        <dgm:presLayoutVars>
          <dgm:bulletEnabled val="1"/>
        </dgm:presLayoutVars>
      </dgm:prSet>
      <dgm:spPr/>
    </dgm:pt>
    <dgm:pt modelId="{82072657-8476-7747-A4E4-F672D01E02C3}" type="pres">
      <dgm:prSet presAssocID="{4B51D1A5-72BC-2E46-933B-8E990A8FA46D}" presName="parSpace" presStyleCnt="0"/>
      <dgm:spPr/>
    </dgm:pt>
    <dgm:pt modelId="{9A632F38-20ED-2B49-BF9C-F9E517DD99A8}" type="pres">
      <dgm:prSet presAssocID="{B81EF4E1-91A5-6741-A90C-E5B587DEC2EB}" presName="parTxOnly" presStyleLbl="node1" presStyleIdx="1" presStyleCnt="4" custLinFactNeighborX="1249" custLinFactNeighborY="77105">
        <dgm:presLayoutVars>
          <dgm:bulletEnabled val="1"/>
        </dgm:presLayoutVars>
      </dgm:prSet>
      <dgm:spPr/>
    </dgm:pt>
    <dgm:pt modelId="{11FD88A6-7DE7-BE48-BD30-804F0EE02796}" type="pres">
      <dgm:prSet presAssocID="{169027E9-6414-384B-987B-01342FEAD320}" presName="parSpace" presStyleCnt="0"/>
      <dgm:spPr/>
    </dgm:pt>
    <dgm:pt modelId="{3B0C5192-6B7A-3642-8EF2-29D80EFB97AE}" type="pres">
      <dgm:prSet presAssocID="{63A65651-2489-E646-A06B-5669DEF59BA8}" presName="parTxOnly" presStyleLbl="node1" presStyleIdx="2" presStyleCnt="4" custLinFactNeighborX="-3374">
        <dgm:presLayoutVars>
          <dgm:bulletEnabled val="1"/>
        </dgm:presLayoutVars>
      </dgm:prSet>
      <dgm:spPr/>
    </dgm:pt>
    <dgm:pt modelId="{7480DC84-76A2-1846-9D4A-FD3E69B2D511}" type="pres">
      <dgm:prSet presAssocID="{7CB191C4-CE63-8B40-A98B-BD07E6927609}" presName="parSpace" presStyleCnt="0"/>
      <dgm:spPr/>
    </dgm:pt>
    <dgm:pt modelId="{2EBC3E71-4982-3244-AFC5-7DDDEC608C2A}" type="pres">
      <dgm:prSet presAssocID="{349D5CCA-9363-7A4F-8462-E54E53A9A0D1}" presName="parTxOnly" presStyleLbl="node1" presStyleIdx="3" presStyleCnt="4" custScaleX="50680">
        <dgm:presLayoutVars>
          <dgm:bulletEnabled val="1"/>
        </dgm:presLayoutVars>
      </dgm:prSet>
      <dgm:spPr/>
    </dgm:pt>
  </dgm:ptLst>
  <dgm:cxnLst>
    <dgm:cxn modelId="{D90BD232-B0DA-384C-BA75-30B3AA65E458}" type="presOf" srcId="{349D5CCA-9363-7A4F-8462-E54E53A9A0D1}" destId="{2EBC3E71-4982-3244-AFC5-7DDDEC608C2A}" srcOrd="0" destOrd="0" presId="urn:microsoft.com/office/officeart/2005/8/layout/hChevron3"/>
    <dgm:cxn modelId="{B664DB4B-3C60-5E4C-AB1C-15A282C3553A}" srcId="{C212D7DE-EFC3-9D41-8EFE-6F3B3FF88C19}" destId="{4D12C122-6150-5245-8014-91A7C3A494D6}" srcOrd="0" destOrd="0" parTransId="{FAE0139B-C6BA-B04A-8E31-0B426A1C51E3}" sibTransId="{4B51D1A5-72BC-2E46-933B-8E990A8FA46D}"/>
    <dgm:cxn modelId="{5BDB924F-74B7-7C4E-BAC5-186AEBFF2005}" type="presOf" srcId="{B81EF4E1-91A5-6741-A90C-E5B587DEC2EB}" destId="{9A632F38-20ED-2B49-BF9C-F9E517DD99A8}" srcOrd="0" destOrd="0" presId="urn:microsoft.com/office/officeart/2005/8/layout/hChevron3"/>
    <dgm:cxn modelId="{0E3A5359-1F4C-2945-BA34-6CAB964D74C3}" srcId="{C212D7DE-EFC3-9D41-8EFE-6F3B3FF88C19}" destId="{63A65651-2489-E646-A06B-5669DEF59BA8}" srcOrd="2" destOrd="0" parTransId="{ECD936E7-3EF5-844B-B87D-1C9128685414}" sibTransId="{7CB191C4-CE63-8B40-A98B-BD07E6927609}"/>
    <dgm:cxn modelId="{D420EB5A-6800-F449-99E3-3A4E612FF09F}" type="presOf" srcId="{4D12C122-6150-5245-8014-91A7C3A494D6}" destId="{34EA144A-6509-044A-9B60-100016CCC671}" srcOrd="0" destOrd="0" presId="urn:microsoft.com/office/officeart/2005/8/layout/hChevron3"/>
    <dgm:cxn modelId="{0BD02062-1B30-7443-B88A-8FAC935871B8}" srcId="{C212D7DE-EFC3-9D41-8EFE-6F3B3FF88C19}" destId="{B81EF4E1-91A5-6741-A90C-E5B587DEC2EB}" srcOrd="1" destOrd="0" parTransId="{EBCA0BA8-7585-7C40-9E83-C5802C70B3B3}" sibTransId="{169027E9-6414-384B-987B-01342FEAD320}"/>
    <dgm:cxn modelId="{BF6CA6A4-CD08-8148-BFA7-053C6AB0C765}" type="presOf" srcId="{63A65651-2489-E646-A06B-5669DEF59BA8}" destId="{3B0C5192-6B7A-3642-8EF2-29D80EFB97AE}" srcOrd="0" destOrd="0" presId="urn:microsoft.com/office/officeart/2005/8/layout/hChevron3"/>
    <dgm:cxn modelId="{E2CB33A6-3ABC-8F4F-8998-276402308782}" type="presOf" srcId="{C212D7DE-EFC3-9D41-8EFE-6F3B3FF88C19}" destId="{B083F0E0-7D81-144A-A4DB-8BDFF5C0B36C}" srcOrd="0" destOrd="0" presId="urn:microsoft.com/office/officeart/2005/8/layout/hChevron3"/>
    <dgm:cxn modelId="{590CB9C7-6EC9-C647-89D1-9725E83659F4}" srcId="{C212D7DE-EFC3-9D41-8EFE-6F3B3FF88C19}" destId="{349D5CCA-9363-7A4F-8462-E54E53A9A0D1}" srcOrd="3" destOrd="0" parTransId="{6F414FCA-888E-EA45-B6EE-4643AA65BB1D}" sibTransId="{46619CCF-2298-7647-A941-B18D396238C9}"/>
    <dgm:cxn modelId="{525A32AB-518C-CB41-AAF3-88C0F4B45CFA}" type="presParOf" srcId="{B083F0E0-7D81-144A-A4DB-8BDFF5C0B36C}" destId="{34EA144A-6509-044A-9B60-100016CCC671}" srcOrd="0" destOrd="0" presId="urn:microsoft.com/office/officeart/2005/8/layout/hChevron3"/>
    <dgm:cxn modelId="{84CA5D0C-0773-B045-88F0-09B60B1AB01F}" type="presParOf" srcId="{B083F0E0-7D81-144A-A4DB-8BDFF5C0B36C}" destId="{82072657-8476-7747-A4E4-F672D01E02C3}" srcOrd="1" destOrd="0" presId="urn:microsoft.com/office/officeart/2005/8/layout/hChevron3"/>
    <dgm:cxn modelId="{D86889A0-4DFB-384B-8C48-D448BA13DF64}" type="presParOf" srcId="{B083F0E0-7D81-144A-A4DB-8BDFF5C0B36C}" destId="{9A632F38-20ED-2B49-BF9C-F9E517DD99A8}" srcOrd="2" destOrd="0" presId="urn:microsoft.com/office/officeart/2005/8/layout/hChevron3"/>
    <dgm:cxn modelId="{336C5DC9-36C0-4243-99EF-6B04CD42050A}" type="presParOf" srcId="{B083F0E0-7D81-144A-A4DB-8BDFF5C0B36C}" destId="{11FD88A6-7DE7-BE48-BD30-804F0EE02796}" srcOrd="3" destOrd="0" presId="urn:microsoft.com/office/officeart/2005/8/layout/hChevron3"/>
    <dgm:cxn modelId="{2CE80D1B-0BD3-AE40-91D2-BCC3F254902D}" type="presParOf" srcId="{B083F0E0-7D81-144A-A4DB-8BDFF5C0B36C}" destId="{3B0C5192-6B7A-3642-8EF2-29D80EFB97AE}" srcOrd="4" destOrd="0" presId="urn:microsoft.com/office/officeart/2005/8/layout/hChevron3"/>
    <dgm:cxn modelId="{2214DD4B-FD52-3740-BBDD-70467343B172}" type="presParOf" srcId="{B083F0E0-7D81-144A-A4DB-8BDFF5C0B36C}" destId="{7480DC84-76A2-1846-9D4A-FD3E69B2D511}" srcOrd="5" destOrd="0" presId="urn:microsoft.com/office/officeart/2005/8/layout/hChevron3"/>
    <dgm:cxn modelId="{670C5320-717B-8649-89EE-A723489F9FA7}" type="presParOf" srcId="{B083F0E0-7D81-144A-A4DB-8BDFF5C0B36C}" destId="{2EBC3E71-4982-3244-AFC5-7DDDEC608C2A}" srcOrd="6"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12D7DE-EFC3-9D41-8EFE-6F3B3FF88C19}" type="doc">
      <dgm:prSet loTypeId="urn:microsoft.com/office/officeart/2005/8/layout/hChevron3" loCatId="" qsTypeId="urn:microsoft.com/office/officeart/2005/8/quickstyle/simple1" qsCatId="simple" csTypeId="urn:microsoft.com/office/officeart/2005/8/colors/accent1_2" csCatId="accent1" phldr="1"/>
      <dgm:spPr/>
    </dgm:pt>
    <dgm:pt modelId="{63A65651-2489-E646-A06B-5669DEF59BA8}">
      <dgm:prSet phldrT="[テキスト]" custT="1"/>
      <dgm:spPr>
        <a:solidFill>
          <a:schemeClr val="accent5">
            <a:lumMod val="75000"/>
          </a:schemeClr>
        </a:solidFill>
      </dgm:spPr>
      <dgm:t>
        <a:bodyPr/>
        <a:lstStyle/>
        <a:p>
          <a:pPr algn="l"/>
          <a:r>
            <a:rPr kumimoji="1" lang="fr-FR" altLang="ja-JP" sz="2400" dirty="0">
              <a:solidFill>
                <a:schemeClr val="bg1"/>
              </a:solidFill>
            </a:rPr>
            <a:t>    Analyse du cas d'étude</a:t>
          </a:r>
          <a:endParaRPr kumimoji="1" lang="ja-JP" altLang="fr-FR" sz="2400">
            <a:solidFill>
              <a:schemeClr val="bg1"/>
            </a:solidFill>
          </a:endParaRPr>
        </a:p>
      </dgm:t>
    </dgm:pt>
    <dgm:pt modelId="{ECD936E7-3EF5-844B-B87D-1C9128685414}" type="parTrans" cxnId="{0E3A5359-1F4C-2945-BA34-6CAB964D74C3}">
      <dgm:prSet/>
      <dgm:spPr/>
      <dgm:t>
        <a:bodyPr/>
        <a:lstStyle/>
        <a:p>
          <a:endParaRPr kumimoji="1" lang="ja-JP" altLang="fr-FR" sz="2400"/>
        </a:p>
      </dgm:t>
    </dgm:pt>
    <dgm:pt modelId="{7CB191C4-CE63-8B40-A98B-BD07E6927609}" type="sibTrans" cxnId="{0E3A5359-1F4C-2945-BA34-6CAB964D74C3}">
      <dgm:prSet/>
      <dgm:spPr/>
      <dgm:t>
        <a:bodyPr/>
        <a:lstStyle/>
        <a:p>
          <a:endParaRPr kumimoji="1" lang="ja-JP" altLang="fr-FR" sz="2400"/>
        </a:p>
      </dgm:t>
    </dgm:pt>
    <dgm:pt modelId="{349D5CCA-9363-7A4F-8462-E54E53A9A0D1}">
      <dgm:prSet custT="1"/>
      <dgm:spPr>
        <a:solidFill>
          <a:srgbClr val="D6E5FB"/>
        </a:solidFill>
      </dgm:spPr>
      <dgm:t>
        <a:bodyPr/>
        <a:lstStyle/>
        <a:p>
          <a:pPr algn="ctr"/>
          <a:r>
            <a:rPr kumimoji="1" lang="fr-FR" altLang="ja-JP" sz="2400" dirty="0">
              <a:solidFill>
                <a:schemeClr val="tx1">
                  <a:lumMod val="65000"/>
                  <a:lumOff val="35000"/>
                </a:schemeClr>
              </a:solidFill>
            </a:rPr>
            <a:t>Conclusion</a:t>
          </a:r>
          <a:endParaRPr kumimoji="1" lang="ja-JP" altLang="fr-FR" sz="2400">
            <a:solidFill>
              <a:schemeClr val="tx1">
                <a:lumMod val="65000"/>
                <a:lumOff val="35000"/>
              </a:schemeClr>
            </a:solidFill>
          </a:endParaRPr>
        </a:p>
      </dgm:t>
    </dgm:pt>
    <dgm:pt modelId="{6F414FCA-888E-EA45-B6EE-4643AA65BB1D}" type="parTrans" cxnId="{590CB9C7-6EC9-C647-89D1-9725E83659F4}">
      <dgm:prSet/>
      <dgm:spPr/>
      <dgm:t>
        <a:bodyPr/>
        <a:lstStyle/>
        <a:p>
          <a:endParaRPr kumimoji="1" lang="ja-JP" altLang="fr-FR" sz="2400"/>
        </a:p>
      </dgm:t>
    </dgm:pt>
    <dgm:pt modelId="{46619CCF-2298-7647-A941-B18D396238C9}" type="sibTrans" cxnId="{590CB9C7-6EC9-C647-89D1-9725E83659F4}">
      <dgm:prSet/>
      <dgm:spPr/>
      <dgm:t>
        <a:bodyPr/>
        <a:lstStyle/>
        <a:p>
          <a:endParaRPr kumimoji="1" lang="ja-JP" altLang="fr-FR" sz="2400"/>
        </a:p>
      </dgm:t>
    </dgm:pt>
    <dgm:pt modelId="{4D12C122-6150-5245-8014-91A7C3A494D6}">
      <dgm:prSet phldrT="[テキスト]" custT="1"/>
      <dgm:spPr>
        <a:solidFill>
          <a:srgbClr val="D6E5FB"/>
        </a:solidFill>
      </dgm:spPr>
      <dgm:t>
        <a:bodyPr/>
        <a:lstStyle/>
        <a:p>
          <a:pPr algn="l"/>
          <a:r>
            <a:rPr kumimoji="1" lang="fr-FR" altLang="ja-JP" sz="2400" b="1" dirty="0">
              <a:solidFill>
                <a:schemeClr val="tx1">
                  <a:lumMod val="65000"/>
                  <a:lumOff val="35000"/>
                </a:schemeClr>
              </a:solidFill>
            </a:rPr>
            <a:t>  </a:t>
          </a:r>
          <a:r>
            <a:rPr kumimoji="1" lang="fr-FR" altLang="ja-JP" sz="2400" b="0" dirty="0">
              <a:solidFill>
                <a:schemeClr val="tx1">
                  <a:lumMod val="65000"/>
                  <a:lumOff val="35000"/>
                </a:schemeClr>
              </a:solidFill>
            </a:rPr>
            <a:t>Introduction</a:t>
          </a:r>
          <a:endParaRPr kumimoji="1" lang="ja-JP" altLang="fr-FR" sz="2400" b="0">
            <a:solidFill>
              <a:schemeClr val="tx1">
                <a:lumMod val="65000"/>
                <a:lumOff val="35000"/>
              </a:schemeClr>
            </a:solidFill>
          </a:endParaRPr>
        </a:p>
      </dgm:t>
    </dgm:pt>
    <dgm:pt modelId="{4B51D1A5-72BC-2E46-933B-8E990A8FA46D}" type="sibTrans" cxnId="{B664DB4B-3C60-5E4C-AB1C-15A282C3553A}">
      <dgm:prSet/>
      <dgm:spPr/>
      <dgm:t>
        <a:bodyPr/>
        <a:lstStyle/>
        <a:p>
          <a:endParaRPr kumimoji="1" lang="ja-JP" altLang="fr-FR" sz="2400"/>
        </a:p>
      </dgm:t>
    </dgm:pt>
    <dgm:pt modelId="{FAE0139B-C6BA-B04A-8E31-0B426A1C51E3}" type="parTrans" cxnId="{B664DB4B-3C60-5E4C-AB1C-15A282C3553A}">
      <dgm:prSet/>
      <dgm:spPr/>
      <dgm:t>
        <a:bodyPr/>
        <a:lstStyle/>
        <a:p>
          <a:endParaRPr kumimoji="1" lang="ja-JP" altLang="fr-FR" sz="2400"/>
        </a:p>
      </dgm:t>
    </dgm:pt>
    <dgm:pt modelId="{B81EF4E1-91A5-6741-A90C-E5B587DEC2EB}">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bibliographique</a:t>
          </a:r>
          <a:endParaRPr kumimoji="1" lang="ja-JP" altLang="fr-FR" sz="2400">
            <a:solidFill>
              <a:schemeClr val="tx1">
                <a:lumMod val="65000"/>
                <a:lumOff val="35000"/>
              </a:schemeClr>
            </a:solidFill>
          </a:endParaRPr>
        </a:p>
      </dgm:t>
    </dgm:pt>
    <dgm:pt modelId="{169027E9-6414-384B-987B-01342FEAD320}" type="sibTrans" cxnId="{0BD02062-1B30-7443-B88A-8FAC935871B8}">
      <dgm:prSet/>
      <dgm:spPr/>
      <dgm:t>
        <a:bodyPr/>
        <a:lstStyle/>
        <a:p>
          <a:endParaRPr kumimoji="1" lang="ja-JP" altLang="fr-FR" sz="2400"/>
        </a:p>
      </dgm:t>
    </dgm:pt>
    <dgm:pt modelId="{EBCA0BA8-7585-7C40-9E83-C5802C70B3B3}" type="parTrans" cxnId="{0BD02062-1B30-7443-B88A-8FAC935871B8}">
      <dgm:prSet/>
      <dgm:spPr/>
      <dgm:t>
        <a:bodyPr/>
        <a:lstStyle/>
        <a:p>
          <a:endParaRPr kumimoji="1" lang="ja-JP" altLang="fr-FR" sz="2400"/>
        </a:p>
      </dgm:t>
    </dgm:pt>
    <dgm:pt modelId="{B083F0E0-7D81-144A-A4DB-8BDFF5C0B36C}" type="pres">
      <dgm:prSet presAssocID="{C212D7DE-EFC3-9D41-8EFE-6F3B3FF88C19}" presName="Name0" presStyleCnt="0">
        <dgm:presLayoutVars>
          <dgm:dir/>
          <dgm:resizeHandles val="exact"/>
        </dgm:presLayoutVars>
      </dgm:prSet>
      <dgm:spPr/>
    </dgm:pt>
    <dgm:pt modelId="{34EA144A-6509-044A-9B60-100016CCC671}" type="pres">
      <dgm:prSet presAssocID="{4D12C122-6150-5245-8014-91A7C3A494D6}" presName="parTxOnly" presStyleLbl="node1" presStyleIdx="0" presStyleCnt="4" custScaleX="61102">
        <dgm:presLayoutVars>
          <dgm:bulletEnabled val="1"/>
        </dgm:presLayoutVars>
      </dgm:prSet>
      <dgm:spPr/>
    </dgm:pt>
    <dgm:pt modelId="{82072657-8476-7747-A4E4-F672D01E02C3}" type="pres">
      <dgm:prSet presAssocID="{4B51D1A5-72BC-2E46-933B-8E990A8FA46D}" presName="parSpace" presStyleCnt="0"/>
      <dgm:spPr/>
    </dgm:pt>
    <dgm:pt modelId="{9A632F38-20ED-2B49-BF9C-F9E517DD99A8}" type="pres">
      <dgm:prSet presAssocID="{B81EF4E1-91A5-6741-A90C-E5B587DEC2EB}" presName="parTxOnly" presStyleLbl="node1" presStyleIdx="1" presStyleCnt="4" custLinFactNeighborX="1249" custLinFactNeighborY="77105">
        <dgm:presLayoutVars>
          <dgm:bulletEnabled val="1"/>
        </dgm:presLayoutVars>
      </dgm:prSet>
      <dgm:spPr/>
    </dgm:pt>
    <dgm:pt modelId="{11FD88A6-7DE7-BE48-BD30-804F0EE02796}" type="pres">
      <dgm:prSet presAssocID="{169027E9-6414-384B-987B-01342FEAD320}" presName="parSpace" presStyleCnt="0"/>
      <dgm:spPr/>
    </dgm:pt>
    <dgm:pt modelId="{3B0C5192-6B7A-3642-8EF2-29D80EFB97AE}" type="pres">
      <dgm:prSet presAssocID="{63A65651-2489-E646-A06B-5669DEF59BA8}" presName="parTxOnly" presStyleLbl="node1" presStyleIdx="2" presStyleCnt="4" custLinFactNeighborX="-3374">
        <dgm:presLayoutVars>
          <dgm:bulletEnabled val="1"/>
        </dgm:presLayoutVars>
      </dgm:prSet>
      <dgm:spPr/>
    </dgm:pt>
    <dgm:pt modelId="{7480DC84-76A2-1846-9D4A-FD3E69B2D511}" type="pres">
      <dgm:prSet presAssocID="{7CB191C4-CE63-8B40-A98B-BD07E6927609}" presName="parSpace" presStyleCnt="0"/>
      <dgm:spPr/>
    </dgm:pt>
    <dgm:pt modelId="{2EBC3E71-4982-3244-AFC5-7DDDEC608C2A}" type="pres">
      <dgm:prSet presAssocID="{349D5CCA-9363-7A4F-8462-E54E53A9A0D1}" presName="parTxOnly" presStyleLbl="node1" presStyleIdx="3" presStyleCnt="4" custScaleX="50680">
        <dgm:presLayoutVars>
          <dgm:bulletEnabled val="1"/>
        </dgm:presLayoutVars>
      </dgm:prSet>
      <dgm:spPr/>
    </dgm:pt>
  </dgm:ptLst>
  <dgm:cxnLst>
    <dgm:cxn modelId="{D90BD232-B0DA-384C-BA75-30B3AA65E458}" type="presOf" srcId="{349D5CCA-9363-7A4F-8462-E54E53A9A0D1}" destId="{2EBC3E71-4982-3244-AFC5-7DDDEC608C2A}" srcOrd="0" destOrd="0" presId="urn:microsoft.com/office/officeart/2005/8/layout/hChevron3"/>
    <dgm:cxn modelId="{B664DB4B-3C60-5E4C-AB1C-15A282C3553A}" srcId="{C212D7DE-EFC3-9D41-8EFE-6F3B3FF88C19}" destId="{4D12C122-6150-5245-8014-91A7C3A494D6}" srcOrd="0" destOrd="0" parTransId="{FAE0139B-C6BA-B04A-8E31-0B426A1C51E3}" sibTransId="{4B51D1A5-72BC-2E46-933B-8E990A8FA46D}"/>
    <dgm:cxn modelId="{5BDB924F-74B7-7C4E-BAC5-186AEBFF2005}" type="presOf" srcId="{B81EF4E1-91A5-6741-A90C-E5B587DEC2EB}" destId="{9A632F38-20ED-2B49-BF9C-F9E517DD99A8}" srcOrd="0" destOrd="0" presId="urn:microsoft.com/office/officeart/2005/8/layout/hChevron3"/>
    <dgm:cxn modelId="{0E3A5359-1F4C-2945-BA34-6CAB964D74C3}" srcId="{C212D7DE-EFC3-9D41-8EFE-6F3B3FF88C19}" destId="{63A65651-2489-E646-A06B-5669DEF59BA8}" srcOrd="2" destOrd="0" parTransId="{ECD936E7-3EF5-844B-B87D-1C9128685414}" sibTransId="{7CB191C4-CE63-8B40-A98B-BD07E6927609}"/>
    <dgm:cxn modelId="{D420EB5A-6800-F449-99E3-3A4E612FF09F}" type="presOf" srcId="{4D12C122-6150-5245-8014-91A7C3A494D6}" destId="{34EA144A-6509-044A-9B60-100016CCC671}" srcOrd="0" destOrd="0" presId="urn:microsoft.com/office/officeart/2005/8/layout/hChevron3"/>
    <dgm:cxn modelId="{0BD02062-1B30-7443-B88A-8FAC935871B8}" srcId="{C212D7DE-EFC3-9D41-8EFE-6F3B3FF88C19}" destId="{B81EF4E1-91A5-6741-A90C-E5B587DEC2EB}" srcOrd="1" destOrd="0" parTransId="{EBCA0BA8-7585-7C40-9E83-C5802C70B3B3}" sibTransId="{169027E9-6414-384B-987B-01342FEAD320}"/>
    <dgm:cxn modelId="{BF6CA6A4-CD08-8148-BFA7-053C6AB0C765}" type="presOf" srcId="{63A65651-2489-E646-A06B-5669DEF59BA8}" destId="{3B0C5192-6B7A-3642-8EF2-29D80EFB97AE}" srcOrd="0" destOrd="0" presId="urn:microsoft.com/office/officeart/2005/8/layout/hChevron3"/>
    <dgm:cxn modelId="{E2CB33A6-3ABC-8F4F-8998-276402308782}" type="presOf" srcId="{C212D7DE-EFC3-9D41-8EFE-6F3B3FF88C19}" destId="{B083F0E0-7D81-144A-A4DB-8BDFF5C0B36C}" srcOrd="0" destOrd="0" presId="urn:microsoft.com/office/officeart/2005/8/layout/hChevron3"/>
    <dgm:cxn modelId="{590CB9C7-6EC9-C647-89D1-9725E83659F4}" srcId="{C212D7DE-EFC3-9D41-8EFE-6F3B3FF88C19}" destId="{349D5CCA-9363-7A4F-8462-E54E53A9A0D1}" srcOrd="3" destOrd="0" parTransId="{6F414FCA-888E-EA45-B6EE-4643AA65BB1D}" sibTransId="{46619CCF-2298-7647-A941-B18D396238C9}"/>
    <dgm:cxn modelId="{525A32AB-518C-CB41-AAF3-88C0F4B45CFA}" type="presParOf" srcId="{B083F0E0-7D81-144A-A4DB-8BDFF5C0B36C}" destId="{34EA144A-6509-044A-9B60-100016CCC671}" srcOrd="0" destOrd="0" presId="urn:microsoft.com/office/officeart/2005/8/layout/hChevron3"/>
    <dgm:cxn modelId="{84CA5D0C-0773-B045-88F0-09B60B1AB01F}" type="presParOf" srcId="{B083F0E0-7D81-144A-A4DB-8BDFF5C0B36C}" destId="{82072657-8476-7747-A4E4-F672D01E02C3}" srcOrd="1" destOrd="0" presId="urn:microsoft.com/office/officeart/2005/8/layout/hChevron3"/>
    <dgm:cxn modelId="{D86889A0-4DFB-384B-8C48-D448BA13DF64}" type="presParOf" srcId="{B083F0E0-7D81-144A-A4DB-8BDFF5C0B36C}" destId="{9A632F38-20ED-2B49-BF9C-F9E517DD99A8}" srcOrd="2" destOrd="0" presId="urn:microsoft.com/office/officeart/2005/8/layout/hChevron3"/>
    <dgm:cxn modelId="{336C5DC9-36C0-4243-99EF-6B04CD42050A}" type="presParOf" srcId="{B083F0E0-7D81-144A-A4DB-8BDFF5C0B36C}" destId="{11FD88A6-7DE7-BE48-BD30-804F0EE02796}" srcOrd="3" destOrd="0" presId="urn:microsoft.com/office/officeart/2005/8/layout/hChevron3"/>
    <dgm:cxn modelId="{2CE80D1B-0BD3-AE40-91D2-BCC3F254902D}" type="presParOf" srcId="{B083F0E0-7D81-144A-A4DB-8BDFF5C0B36C}" destId="{3B0C5192-6B7A-3642-8EF2-29D80EFB97AE}" srcOrd="4" destOrd="0" presId="urn:microsoft.com/office/officeart/2005/8/layout/hChevron3"/>
    <dgm:cxn modelId="{2214DD4B-FD52-3740-BBDD-70467343B172}" type="presParOf" srcId="{B083F0E0-7D81-144A-A4DB-8BDFF5C0B36C}" destId="{7480DC84-76A2-1846-9D4A-FD3E69B2D511}" srcOrd="5" destOrd="0" presId="urn:microsoft.com/office/officeart/2005/8/layout/hChevron3"/>
    <dgm:cxn modelId="{670C5320-717B-8649-89EE-A723489F9FA7}" type="presParOf" srcId="{B083F0E0-7D81-144A-A4DB-8BDFF5C0B36C}" destId="{2EBC3E71-4982-3244-AFC5-7DDDEC608C2A}"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12D7DE-EFC3-9D41-8EFE-6F3B3FF88C19}" type="doc">
      <dgm:prSet loTypeId="urn:microsoft.com/office/officeart/2005/8/layout/hChevron3" loCatId="" qsTypeId="urn:microsoft.com/office/officeart/2005/8/quickstyle/simple1" qsCatId="simple" csTypeId="urn:microsoft.com/office/officeart/2005/8/colors/accent1_2" csCatId="accent1" phldr="1"/>
      <dgm:spPr/>
    </dgm:pt>
    <dgm:pt modelId="{63A65651-2489-E646-A06B-5669DEF59BA8}">
      <dgm:prSet phldrT="[テキスト]" custT="1"/>
      <dgm:spPr>
        <a:solidFill>
          <a:schemeClr val="accent5">
            <a:lumMod val="75000"/>
          </a:schemeClr>
        </a:solidFill>
      </dgm:spPr>
      <dgm:t>
        <a:bodyPr/>
        <a:lstStyle/>
        <a:p>
          <a:pPr algn="l"/>
          <a:r>
            <a:rPr kumimoji="1" lang="fr-FR" altLang="ja-JP" sz="2400" dirty="0">
              <a:solidFill>
                <a:schemeClr val="bg1"/>
              </a:solidFill>
            </a:rPr>
            <a:t>    Analyse du cas d'étude</a:t>
          </a:r>
          <a:endParaRPr kumimoji="1" lang="ja-JP" altLang="fr-FR" sz="2400">
            <a:solidFill>
              <a:schemeClr val="bg1"/>
            </a:solidFill>
          </a:endParaRPr>
        </a:p>
      </dgm:t>
    </dgm:pt>
    <dgm:pt modelId="{ECD936E7-3EF5-844B-B87D-1C9128685414}" type="parTrans" cxnId="{0E3A5359-1F4C-2945-BA34-6CAB964D74C3}">
      <dgm:prSet/>
      <dgm:spPr/>
      <dgm:t>
        <a:bodyPr/>
        <a:lstStyle/>
        <a:p>
          <a:endParaRPr kumimoji="1" lang="ja-JP" altLang="fr-FR" sz="2400"/>
        </a:p>
      </dgm:t>
    </dgm:pt>
    <dgm:pt modelId="{7CB191C4-CE63-8B40-A98B-BD07E6927609}" type="sibTrans" cxnId="{0E3A5359-1F4C-2945-BA34-6CAB964D74C3}">
      <dgm:prSet/>
      <dgm:spPr/>
      <dgm:t>
        <a:bodyPr/>
        <a:lstStyle/>
        <a:p>
          <a:endParaRPr kumimoji="1" lang="ja-JP" altLang="fr-FR" sz="2400"/>
        </a:p>
      </dgm:t>
    </dgm:pt>
    <dgm:pt modelId="{349D5CCA-9363-7A4F-8462-E54E53A9A0D1}">
      <dgm:prSet custT="1"/>
      <dgm:spPr>
        <a:solidFill>
          <a:srgbClr val="D6E5FB"/>
        </a:solidFill>
      </dgm:spPr>
      <dgm:t>
        <a:bodyPr/>
        <a:lstStyle/>
        <a:p>
          <a:pPr algn="ctr"/>
          <a:r>
            <a:rPr kumimoji="1" lang="fr-FR" altLang="ja-JP" sz="2400" dirty="0">
              <a:solidFill>
                <a:schemeClr val="tx1">
                  <a:lumMod val="65000"/>
                  <a:lumOff val="35000"/>
                </a:schemeClr>
              </a:solidFill>
            </a:rPr>
            <a:t>Conclusion</a:t>
          </a:r>
          <a:endParaRPr kumimoji="1" lang="ja-JP" altLang="fr-FR" sz="2400">
            <a:solidFill>
              <a:schemeClr val="tx1">
                <a:lumMod val="65000"/>
                <a:lumOff val="35000"/>
              </a:schemeClr>
            </a:solidFill>
          </a:endParaRPr>
        </a:p>
      </dgm:t>
    </dgm:pt>
    <dgm:pt modelId="{6F414FCA-888E-EA45-B6EE-4643AA65BB1D}" type="parTrans" cxnId="{590CB9C7-6EC9-C647-89D1-9725E83659F4}">
      <dgm:prSet/>
      <dgm:spPr/>
      <dgm:t>
        <a:bodyPr/>
        <a:lstStyle/>
        <a:p>
          <a:endParaRPr kumimoji="1" lang="ja-JP" altLang="fr-FR" sz="2400"/>
        </a:p>
      </dgm:t>
    </dgm:pt>
    <dgm:pt modelId="{46619CCF-2298-7647-A941-B18D396238C9}" type="sibTrans" cxnId="{590CB9C7-6EC9-C647-89D1-9725E83659F4}">
      <dgm:prSet/>
      <dgm:spPr/>
      <dgm:t>
        <a:bodyPr/>
        <a:lstStyle/>
        <a:p>
          <a:endParaRPr kumimoji="1" lang="ja-JP" altLang="fr-FR" sz="2400"/>
        </a:p>
      </dgm:t>
    </dgm:pt>
    <dgm:pt modelId="{4D12C122-6150-5245-8014-91A7C3A494D6}">
      <dgm:prSet phldrT="[テキスト]" custT="1"/>
      <dgm:spPr>
        <a:solidFill>
          <a:srgbClr val="D6E5FB"/>
        </a:solidFill>
      </dgm:spPr>
      <dgm:t>
        <a:bodyPr/>
        <a:lstStyle/>
        <a:p>
          <a:pPr algn="l"/>
          <a:r>
            <a:rPr kumimoji="1" lang="fr-FR" altLang="ja-JP" sz="2400" b="1" dirty="0">
              <a:solidFill>
                <a:schemeClr val="tx1">
                  <a:lumMod val="65000"/>
                  <a:lumOff val="35000"/>
                </a:schemeClr>
              </a:solidFill>
            </a:rPr>
            <a:t>  </a:t>
          </a:r>
          <a:r>
            <a:rPr kumimoji="1" lang="fr-FR" altLang="ja-JP" sz="2400" b="0" dirty="0">
              <a:solidFill>
                <a:schemeClr val="tx1">
                  <a:lumMod val="65000"/>
                  <a:lumOff val="35000"/>
                </a:schemeClr>
              </a:solidFill>
            </a:rPr>
            <a:t>Introduction</a:t>
          </a:r>
          <a:endParaRPr kumimoji="1" lang="ja-JP" altLang="fr-FR" sz="2400" b="0">
            <a:solidFill>
              <a:schemeClr val="tx1">
                <a:lumMod val="65000"/>
                <a:lumOff val="35000"/>
              </a:schemeClr>
            </a:solidFill>
          </a:endParaRPr>
        </a:p>
      </dgm:t>
    </dgm:pt>
    <dgm:pt modelId="{4B51D1A5-72BC-2E46-933B-8E990A8FA46D}" type="sibTrans" cxnId="{B664DB4B-3C60-5E4C-AB1C-15A282C3553A}">
      <dgm:prSet/>
      <dgm:spPr/>
      <dgm:t>
        <a:bodyPr/>
        <a:lstStyle/>
        <a:p>
          <a:endParaRPr kumimoji="1" lang="ja-JP" altLang="fr-FR" sz="2400"/>
        </a:p>
      </dgm:t>
    </dgm:pt>
    <dgm:pt modelId="{FAE0139B-C6BA-B04A-8E31-0B426A1C51E3}" type="parTrans" cxnId="{B664DB4B-3C60-5E4C-AB1C-15A282C3553A}">
      <dgm:prSet/>
      <dgm:spPr/>
      <dgm:t>
        <a:bodyPr/>
        <a:lstStyle/>
        <a:p>
          <a:endParaRPr kumimoji="1" lang="ja-JP" altLang="fr-FR" sz="2400"/>
        </a:p>
      </dgm:t>
    </dgm:pt>
    <dgm:pt modelId="{B81EF4E1-91A5-6741-A90C-E5B587DEC2EB}">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bibliographique</a:t>
          </a:r>
          <a:endParaRPr kumimoji="1" lang="ja-JP" altLang="fr-FR" sz="2400">
            <a:solidFill>
              <a:schemeClr val="tx1">
                <a:lumMod val="65000"/>
                <a:lumOff val="35000"/>
              </a:schemeClr>
            </a:solidFill>
          </a:endParaRPr>
        </a:p>
      </dgm:t>
    </dgm:pt>
    <dgm:pt modelId="{169027E9-6414-384B-987B-01342FEAD320}" type="sibTrans" cxnId="{0BD02062-1B30-7443-B88A-8FAC935871B8}">
      <dgm:prSet/>
      <dgm:spPr/>
      <dgm:t>
        <a:bodyPr/>
        <a:lstStyle/>
        <a:p>
          <a:endParaRPr kumimoji="1" lang="ja-JP" altLang="fr-FR" sz="2400"/>
        </a:p>
      </dgm:t>
    </dgm:pt>
    <dgm:pt modelId="{EBCA0BA8-7585-7C40-9E83-C5802C70B3B3}" type="parTrans" cxnId="{0BD02062-1B30-7443-B88A-8FAC935871B8}">
      <dgm:prSet/>
      <dgm:spPr/>
      <dgm:t>
        <a:bodyPr/>
        <a:lstStyle/>
        <a:p>
          <a:endParaRPr kumimoji="1" lang="ja-JP" altLang="fr-FR" sz="2400"/>
        </a:p>
      </dgm:t>
    </dgm:pt>
    <dgm:pt modelId="{B083F0E0-7D81-144A-A4DB-8BDFF5C0B36C}" type="pres">
      <dgm:prSet presAssocID="{C212D7DE-EFC3-9D41-8EFE-6F3B3FF88C19}" presName="Name0" presStyleCnt="0">
        <dgm:presLayoutVars>
          <dgm:dir/>
          <dgm:resizeHandles val="exact"/>
        </dgm:presLayoutVars>
      </dgm:prSet>
      <dgm:spPr/>
    </dgm:pt>
    <dgm:pt modelId="{34EA144A-6509-044A-9B60-100016CCC671}" type="pres">
      <dgm:prSet presAssocID="{4D12C122-6150-5245-8014-91A7C3A494D6}" presName="parTxOnly" presStyleLbl="node1" presStyleIdx="0" presStyleCnt="4" custScaleX="61102">
        <dgm:presLayoutVars>
          <dgm:bulletEnabled val="1"/>
        </dgm:presLayoutVars>
      </dgm:prSet>
      <dgm:spPr/>
    </dgm:pt>
    <dgm:pt modelId="{82072657-8476-7747-A4E4-F672D01E02C3}" type="pres">
      <dgm:prSet presAssocID="{4B51D1A5-72BC-2E46-933B-8E990A8FA46D}" presName="parSpace" presStyleCnt="0"/>
      <dgm:spPr/>
    </dgm:pt>
    <dgm:pt modelId="{9A632F38-20ED-2B49-BF9C-F9E517DD99A8}" type="pres">
      <dgm:prSet presAssocID="{B81EF4E1-91A5-6741-A90C-E5B587DEC2EB}" presName="parTxOnly" presStyleLbl="node1" presStyleIdx="1" presStyleCnt="4" custLinFactNeighborX="1249" custLinFactNeighborY="77105">
        <dgm:presLayoutVars>
          <dgm:bulletEnabled val="1"/>
        </dgm:presLayoutVars>
      </dgm:prSet>
      <dgm:spPr/>
    </dgm:pt>
    <dgm:pt modelId="{11FD88A6-7DE7-BE48-BD30-804F0EE02796}" type="pres">
      <dgm:prSet presAssocID="{169027E9-6414-384B-987B-01342FEAD320}" presName="parSpace" presStyleCnt="0"/>
      <dgm:spPr/>
    </dgm:pt>
    <dgm:pt modelId="{3B0C5192-6B7A-3642-8EF2-29D80EFB97AE}" type="pres">
      <dgm:prSet presAssocID="{63A65651-2489-E646-A06B-5669DEF59BA8}" presName="parTxOnly" presStyleLbl="node1" presStyleIdx="2" presStyleCnt="4" custLinFactNeighborX="-3374">
        <dgm:presLayoutVars>
          <dgm:bulletEnabled val="1"/>
        </dgm:presLayoutVars>
      </dgm:prSet>
      <dgm:spPr/>
    </dgm:pt>
    <dgm:pt modelId="{7480DC84-76A2-1846-9D4A-FD3E69B2D511}" type="pres">
      <dgm:prSet presAssocID="{7CB191C4-CE63-8B40-A98B-BD07E6927609}" presName="parSpace" presStyleCnt="0"/>
      <dgm:spPr/>
    </dgm:pt>
    <dgm:pt modelId="{2EBC3E71-4982-3244-AFC5-7DDDEC608C2A}" type="pres">
      <dgm:prSet presAssocID="{349D5CCA-9363-7A4F-8462-E54E53A9A0D1}" presName="parTxOnly" presStyleLbl="node1" presStyleIdx="3" presStyleCnt="4" custScaleX="50680">
        <dgm:presLayoutVars>
          <dgm:bulletEnabled val="1"/>
        </dgm:presLayoutVars>
      </dgm:prSet>
      <dgm:spPr/>
    </dgm:pt>
  </dgm:ptLst>
  <dgm:cxnLst>
    <dgm:cxn modelId="{D90BD232-B0DA-384C-BA75-30B3AA65E458}" type="presOf" srcId="{349D5CCA-9363-7A4F-8462-E54E53A9A0D1}" destId="{2EBC3E71-4982-3244-AFC5-7DDDEC608C2A}" srcOrd="0" destOrd="0" presId="urn:microsoft.com/office/officeart/2005/8/layout/hChevron3"/>
    <dgm:cxn modelId="{B664DB4B-3C60-5E4C-AB1C-15A282C3553A}" srcId="{C212D7DE-EFC3-9D41-8EFE-6F3B3FF88C19}" destId="{4D12C122-6150-5245-8014-91A7C3A494D6}" srcOrd="0" destOrd="0" parTransId="{FAE0139B-C6BA-B04A-8E31-0B426A1C51E3}" sibTransId="{4B51D1A5-72BC-2E46-933B-8E990A8FA46D}"/>
    <dgm:cxn modelId="{5BDB924F-74B7-7C4E-BAC5-186AEBFF2005}" type="presOf" srcId="{B81EF4E1-91A5-6741-A90C-E5B587DEC2EB}" destId="{9A632F38-20ED-2B49-BF9C-F9E517DD99A8}" srcOrd="0" destOrd="0" presId="urn:microsoft.com/office/officeart/2005/8/layout/hChevron3"/>
    <dgm:cxn modelId="{0E3A5359-1F4C-2945-BA34-6CAB964D74C3}" srcId="{C212D7DE-EFC3-9D41-8EFE-6F3B3FF88C19}" destId="{63A65651-2489-E646-A06B-5669DEF59BA8}" srcOrd="2" destOrd="0" parTransId="{ECD936E7-3EF5-844B-B87D-1C9128685414}" sibTransId="{7CB191C4-CE63-8B40-A98B-BD07E6927609}"/>
    <dgm:cxn modelId="{D420EB5A-6800-F449-99E3-3A4E612FF09F}" type="presOf" srcId="{4D12C122-6150-5245-8014-91A7C3A494D6}" destId="{34EA144A-6509-044A-9B60-100016CCC671}" srcOrd="0" destOrd="0" presId="urn:microsoft.com/office/officeart/2005/8/layout/hChevron3"/>
    <dgm:cxn modelId="{0BD02062-1B30-7443-B88A-8FAC935871B8}" srcId="{C212D7DE-EFC3-9D41-8EFE-6F3B3FF88C19}" destId="{B81EF4E1-91A5-6741-A90C-E5B587DEC2EB}" srcOrd="1" destOrd="0" parTransId="{EBCA0BA8-7585-7C40-9E83-C5802C70B3B3}" sibTransId="{169027E9-6414-384B-987B-01342FEAD320}"/>
    <dgm:cxn modelId="{BF6CA6A4-CD08-8148-BFA7-053C6AB0C765}" type="presOf" srcId="{63A65651-2489-E646-A06B-5669DEF59BA8}" destId="{3B0C5192-6B7A-3642-8EF2-29D80EFB97AE}" srcOrd="0" destOrd="0" presId="urn:microsoft.com/office/officeart/2005/8/layout/hChevron3"/>
    <dgm:cxn modelId="{E2CB33A6-3ABC-8F4F-8998-276402308782}" type="presOf" srcId="{C212D7DE-EFC3-9D41-8EFE-6F3B3FF88C19}" destId="{B083F0E0-7D81-144A-A4DB-8BDFF5C0B36C}" srcOrd="0" destOrd="0" presId="urn:microsoft.com/office/officeart/2005/8/layout/hChevron3"/>
    <dgm:cxn modelId="{590CB9C7-6EC9-C647-89D1-9725E83659F4}" srcId="{C212D7DE-EFC3-9D41-8EFE-6F3B3FF88C19}" destId="{349D5CCA-9363-7A4F-8462-E54E53A9A0D1}" srcOrd="3" destOrd="0" parTransId="{6F414FCA-888E-EA45-B6EE-4643AA65BB1D}" sibTransId="{46619CCF-2298-7647-A941-B18D396238C9}"/>
    <dgm:cxn modelId="{525A32AB-518C-CB41-AAF3-88C0F4B45CFA}" type="presParOf" srcId="{B083F0E0-7D81-144A-A4DB-8BDFF5C0B36C}" destId="{34EA144A-6509-044A-9B60-100016CCC671}" srcOrd="0" destOrd="0" presId="urn:microsoft.com/office/officeart/2005/8/layout/hChevron3"/>
    <dgm:cxn modelId="{84CA5D0C-0773-B045-88F0-09B60B1AB01F}" type="presParOf" srcId="{B083F0E0-7D81-144A-A4DB-8BDFF5C0B36C}" destId="{82072657-8476-7747-A4E4-F672D01E02C3}" srcOrd="1" destOrd="0" presId="urn:microsoft.com/office/officeart/2005/8/layout/hChevron3"/>
    <dgm:cxn modelId="{D86889A0-4DFB-384B-8C48-D448BA13DF64}" type="presParOf" srcId="{B083F0E0-7D81-144A-A4DB-8BDFF5C0B36C}" destId="{9A632F38-20ED-2B49-BF9C-F9E517DD99A8}" srcOrd="2" destOrd="0" presId="urn:microsoft.com/office/officeart/2005/8/layout/hChevron3"/>
    <dgm:cxn modelId="{336C5DC9-36C0-4243-99EF-6B04CD42050A}" type="presParOf" srcId="{B083F0E0-7D81-144A-A4DB-8BDFF5C0B36C}" destId="{11FD88A6-7DE7-BE48-BD30-804F0EE02796}" srcOrd="3" destOrd="0" presId="urn:microsoft.com/office/officeart/2005/8/layout/hChevron3"/>
    <dgm:cxn modelId="{2CE80D1B-0BD3-AE40-91D2-BCC3F254902D}" type="presParOf" srcId="{B083F0E0-7D81-144A-A4DB-8BDFF5C0B36C}" destId="{3B0C5192-6B7A-3642-8EF2-29D80EFB97AE}" srcOrd="4" destOrd="0" presId="urn:microsoft.com/office/officeart/2005/8/layout/hChevron3"/>
    <dgm:cxn modelId="{2214DD4B-FD52-3740-BBDD-70467343B172}" type="presParOf" srcId="{B083F0E0-7D81-144A-A4DB-8BDFF5C0B36C}" destId="{7480DC84-76A2-1846-9D4A-FD3E69B2D511}" srcOrd="5" destOrd="0" presId="urn:microsoft.com/office/officeart/2005/8/layout/hChevron3"/>
    <dgm:cxn modelId="{670C5320-717B-8649-89EE-A723489F9FA7}" type="presParOf" srcId="{B083F0E0-7D81-144A-A4DB-8BDFF5C0B36C}" destId="{2EBC3E71-4982-3244-AFC5-7DDDEC608C2A}"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212D7DE-EFC3-9D41-8EFE-6F3B3FF88C19}" type="doc">
      <dgm:prSet loTypeId="urn:microsoft.com/office/officeart/2005/8/layout/hChevron3" loCatId="" qsTypeId="urn:microsoft.com/office/officeart/2005/8/quickstyle/simple1" qsCatId="simple" csTypeId="urn:microsoft.com/office/officeart/2005/8/colors/accent1_2" csCatId="accent1" phldr="1"/>
      <dgm:spPr/>
    </dgm:pt>
    <dgm:pt modelId="{63A65651-2489-E646-A06B-5669DEF59BA8}">
      <dgm:prSet phldrT="[テキスト]" custT="1"/>
      <dgm:spPr>
        <a:solidFill>
          <a:schemeClr val="accent5">
            <a:lumMod val="75000"/>
          </a:schemeClr>
        </a:solidFill>
      </dgm:spPr>
      <dgm:t>
        <a:bodyPr/>
        <a:lstStyle/>
        <a:p>
          <a:pPr algn="l"/>
          <a:r>
            <a:rPr kumimoji="1" lang="fr-FR" altLang="ja-JP" sz="2400" dirty="0">
              <a:solidFill>
                <a:schemeClr val="bg1"/>
              </a:solidFill>
            </a:rPr>
            <a:t>    Analyse du cas d'étude</a:t>
          </a:r>
          <a:endParaRPr kumimoji="1" lang="ja-JP" altLang="fr-FR" sz="2400">
            <a:solidFill>
              <a:schemeClr val="bg1"/>
            </a:solidFill>
          </a:endParaRPr>
        </a:p>
      </dgm:t>
    </dgm:pt>
    <dgm:pt modelId="{ECD936E7-3EF5-844B-B87D-1C9128685414}" type="parTrans" cxnId="{0E3A5359-1F4C-2945-BA34-6CAB964D74C3}">
      <dgm:prSet/>
      <dgm:spPr/>
      <dgm:t>
        <a:bodyPr/>
        <a:lstStyle/>
        <a:p>
          <a:endParaRPr kumimoji="1" lang="ja-JP" altLang="fr-FR" sz="2400"/>
        </a:p>
      </dgm:t>
    </dgm:pt>
    <dgm:pt modelId="{7CB191C4-CE63-8B40-A98B-BD07E6927609}" type="sibTrans" cxnId="{0E3A5359-1F4C-2945-BA34-6CAB964D74C3}">
      <dgm:prSet/>
      <dgm:spPr/>
      <dgm:t>
        <a:bodyPr/>
        <a:lstStyle/>
        <a:p>
          <a:endParaRPr kumimoji="1" lang="ja-JP" altLang="fr-FR" sz="2400"/>
        </a:p>
      </dgm:t>
    </dgm:pt>
    <dgm:pt modelId="{349D5CCA-9363-7A4F-8462-E54E53A9A0D1}">
      <dgm:prSet custT="1"/>
      <dgm:spPr>
        <a:solidFill>
          <a:srgbClr val="D6E5FB"/>
        </a:solidFill>
      </dgm:spPr>
      <dgm:t>
        <a:bodyPr/>
        <a:lstStyle/>
        <a:p>
          <a:pPr algn="ctr"/>
          <a:r>
            <a:rPr kumimoji="1" lang="fr-FR" altLang="ja-JP" sz="2400" dirty="0">
              <a:solidFill>
                <a:schemeClr val="tx1">
                  <a:lumMod val="65000"/>
                  <a:lumOff val="35000"/>
                </a:schemeClr>
              </a:solidFill>
            </a:rPr>
            <a:t>Conclusion</a:t>
          </a:r>
          <a:endParaRPr kumimoji="1" lang="ja-JP" altLang="fr-FR" sz="2400">
            <a:solidFill>
              <a:schemeClr val="tx1">
                <a:lumMod val="65000"/>
                <a:lumOff val="35000"/>
              </a:schemeClr>
            </a:solidFill>
          </a:endParaRPr>
        </a:p>
      </dgm:t>
    </dgm:pt>
    <dgm:pt modelId="{6F414FCA-888E-EA45-B6EE-4643AA65BB1D}" type="parTrans" cxnId="{590CB9C7-6EC9-C647-89D1-9725E83659F4}">
      <dgm:prSet/>
      <dgm:spPr/>
      <dgm:t>
        <a:bodyPr/>
        <a:lstStyle/>
        <a:p>
          <a:endParaRPr kumimoji="1" lang="ja-JP" altLang="fr-FR" sz="2400"/>
        </a:p>
      </dgm:t>
    </dgm:pt>
    <dgm:pt modelId="{46619CCF-2298-7647-A941-B18D396238C9}" type="sibTrans" cxnId="{590CB9C7-6EC9-C647-89D1-9725E83659F4}">
      <dgm:prSet/>
      <dgm:spPr/>
      <dgm:t>
        <a:bodyPr/>
        <a:lstStyle/>
        <a:p>
          <a:endParaRPr kumimoji="1" lang="ja-JP" altLang="fr-FR" sz="2400"/>
        </a:p>
      </dgm:t>
    </dgm:pt>
    <dgm:pt modelId="{4D12C122-6150-5245-8014-91A7C3A494D6}">
      <dgm:prSet phldrT="[テキスト]" custT="1"/>
      <dgm:spPr>
        <a:solidFill>
          <a:srgbClr val="D6E5FB"/>
        </a:solidFill>
      </dgm:spPr>
      <dgm:t>
        <a:bodyPr/>
        <a:lstStyle/>
        <a:p>
          <a:pPr algn="l"/>
          <a:r>
            <a:rPr kumimoji="1" lang="fr-FR" altLang="ja-JP" sz="2400" b="1" dirty="0">
              <a:solidFill>
                <a:schemeClr val="tx1">
                  <a:lumMod val="65000"/>
                  <a:lumOff val="35000"/>
                </a:schemeClr>
              </a:solidFill>
            </a:rPr>
            <a:t>  </a:t>
          </a:r>
          <a:r>
            <a:rPr kumimoji="1" lang="fr-FR" altLang="ja-JP" sz="2400" b="0" dirty="0">
              <a:solidFill>
                <a:schemeClr val="tx1">
                  <a:lumMod val="65000"/>
                  <a:lumOff val="35000"/>
                </a:schemeClr>
              </a:solidFill>
            </a:rPr>
            <a:t>Introduction</a:t>
          </a:r>
          <a:endParaRPr kumimoji="1" lang="ja-JP" altLang="fr-FR" sz="2400" b="0">
            <a:solidFill>
              <a:schemeClr val="tx1">
                <a:lumMod val="65000"/>
                <a:lumOff val="35000"/>
              </a:schemeClr>
            </a:solidFill>
          </a:endParaRPr>
        </a:p>
      </dgm:t>
    </dgm:pt>
    <dgm:pt modelId="{4B51D1A5-72BC-2E46-933B-8E990A8FA46D}" type="sibTrans" cxnId="{B664DB4B-3C60-5E4C-AB1C-15A282C3553A}">
      <dgm:prSet/>
      <dgm:spPr/>
      <dgm:t>
        <a:bodyPr/>
        <a:lstStyle/>
        <a:p>
          <a:endParaRPr kumimoji="1" lang="ja-JP" altLang="fr-FR" sz="2400"/>
        </a:p>
      </dgm:t>
    </dgm:pt>
    <dgm:pt modelId="{FAE0139B-C6BA-B04A-8E31-0B426A1C51E3}" type="parTrans" cxnId="{B664DB4B-3C60-5E4C-AB1C-15A282C3553A}">
      <dgm:prSet/>
      <dgm:spPr/>
      <dgm:t>
        <a:bodyPr/>
        <a:lstStyle/>
        <a:p>
          <a:endParaRPr kumimoji="1" lang="ja-JP" altLang="fr-FR" sz="2400"/>
        </a:p>
      </dgm:t>
    </dgm:pt>
    <dgm:pt modelId="{B81EF4E1-91A5-6741-A90C-E5B587DEC2EB}">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bibliographique</a:t>
          </a:r>
          <a:endParaRPr kumimoji="1" lang="ja-JP" altLang="fr-FR" sz="2400">
            <a:solidFill>
              <a:schemeClr val="tx1">
                <a:lumMod val="65000"/>
                <a:lumOff val="35000"/>
              </a:schemeClr>
            </a:solidFill>
          </a:endParaRPr>
        </a:p>
      </dgm:t>
    </dgm:pt>
    <dgm:pt modelId="{169027E9-6414-384B-987B-01342FEAD320}" type="sibTrans" cxnId="{0BD02062-1B30-7443-B88A-8FAC935871B8}">
      <dgm:prSet/>
      <dgm:spPr/>
      <dgm:t>
        <a:bodyPr/>
        <a:lstStyle/>
        <a:p>
          <a:endParaRPr kumimoji="1" lang="ja-JP" altLang="fr-FR" sz="2400"/>
        </a:p>
      </dgm:t>
    </dgm:pt>
    <dgm:pt modelId="{EBCA0BA8-7585-7C40-9E83-C5802C70B3B3}" type="parTrans" cxnId="{0BD02062-1B30-7443-B88A-8FAC935871B8}">
      <dgm:prSet/>
      <dgm:spPr/>
      <dgm:t>
        <a:bodyPr/>
        <a:lstStyle/>
        <a:p>
          <a:endParaRPr kumimoji="1" lang="ja-JP" altLang="fr-FR" sz="2400"/>
        </a:p>
      </dgm:t>
    </dgm:pt>
    <dgm:pt modelId="{B083F0E0-7D81-144A-A4DB-8BDFF5C0B36C}" type="pres">
      <dgm:prSet presAssocID="{C212D7DE-EFC3-9D41-8EFE-6F3B3FF88C19}" presName="Name0" presStyleCnt="0">
        <dgm:presLayoutVars>
          <dgm:dir/>
          <dgm:resizeHandles val="exact"/>
        </dgm:presLayoutVars>
      </dgm:prSet>
      <dgm:spPr/>
    </dgm:pt>
    <dgm:pt modelId="{34EA144A-6509-044A-9B60-100016CCC671}" type="pres">
      <dgm:prSet presAssocID="{4D12C122-6150-5245-8014-91A7C3A494D6}" presName="parTxOnly" presStyleLbl="node1" presStyleIdx="0" presStyleCnt="4" custScaleX="61102">
        <dgm:presLayoutVars>
          <dgm:bulletEnabled val="1"/>
        </dgm:presLayoutVars>
      </dgm:prSet>
      <dgm:spPr/>
    </dgm:pt>
    <dgm:pt modelId="{82072657-8476-7747-A4E4-F672D01E02C3}" type="pres">
      <dgm:prSet presAssocID="{4B51D1A5-72BC-2E46-933B-8E990A8FA46D}" presName="parSpace" presStyleCnt="0"/>
      <dgm:spPr/>
    </dgm:pt>
    <dgm:pt modelId="{9A632F38-20ED-2B49-BF9C-F9E517DD99A8}" type="pres">
      <dgm:prSet presAssocID="{B81EF4E1-91A5-6741-A90C-E5B587DEC2EB}" presName="parTxOnly" presStyleLbl="node1" presStyleIdx="1" presStyleCnt="4" custLinFactNeighborX="1249" custLinFactNeighborY="77105">
        <dgm:presLayoutVars>
          <dgm:bulletEnabled val="1"/>
        </dgm:presLayoutVars>
      </dgm:prSet>
      <dgm:spPr/>
    </dgm:pt>
    <dgm:pt modelId="{11FD88A6-7DE7-BE48-BD30-804F0EE02796}" type="pres">
      <dgm:prSet presAssocID="{169027E9-6414-384B-987B-01342FEAD320}" presName="parSpace" presStyleCnt="0"/>
      <dgm:spPr/>
    </dgm:pt>
    <dgm:pt modelId="{3B0C5192-6B7A-3642-8EF2-29D80EFB97AE}" type="pres">
      <dgm:prSet presAssocID="{63A65651-2489-E646-A06B-5669DEF59BA8}" presName="parTxOnly" presStyleLbl="node1" presStyleIdx="2" presStyleCnt="4" custLinFactNeighborX="-3374">
        <dgm:presLayoutVars>
          <dgm:bulletEnabled val="1"/>
        </dgm:presLayoutVars>
      </dgm:prSet>
      <dgm:spPr/>
    </dgm:pt>
    <dgm:pt modelId="{7480DC84-76A2-1846-9D4A-FD3E69B2D511}" type="pres">
      <dgm:prSet presAssocID="{7CB191C4-CE63-8B40-A98B-BD07E6927609}" presName="parSpace" presStyleCnt="0"/>
      <dgm:spPr/>
    </dgm:pt>
    <dgm:pt modelId="{2EBC3E71-4982-3244-AFC5-7DDDEC608C2A}" type="pres">
      <dgm:prSet presAssocID="{349D5CCA-9363-7A4F-8462-E54E53A9A0D1}" presName="parTxOnly" presStyleLbl="node1" presStyleIdx="3" presStyleCnt="4" custScaleX="50680">
        <dgm:presLayoutVars>
          <dgm:bulletEnabled val="1"/>
        </dgm:presLayoutVars>
      </dgm:prSet>
      <dgm:spPr/>
    </dgm:pt>
  </dgm:ptLst>
  <dgm:cxnLst>
    <dgm:cxn modelId="{D90BD232-B0DA-384C-BA75-30B3AA65E458}" type="presOf" srcId="{349D5CCA-9363-7A4F-8462-E54E53A9A0D1}" destId="{2EBC3E71-4982-3244-AFC5-7DDDEC608C2A}" srcOrd="0" destOrd="0" presId="urn:microsoft.com/office/officeart/2005/8/layout/hChevron3"/>
    <dgm:cxn modelId="{B664DB4B-3C60-5E4C-AB1C-15A282C3553A}" srcId="{C212D7DE-EFC3-9D41-8EFE-6F3B3FF88C19}" destId="{4D12C122-6150-5245-8014-91A7C3A494D6}" srcOrd="0" destOrd="0" parTransId="{FAE0139B-C6BA-B04A-8E31-0B426A1C51E3}" sibTransId="{4B51D1A5-72BC-2E46-933B-8E990A8FA46D}"/>
    <dgm:cxn modelId="{5BDB924F-74B7-7C4E-BAC5-186AEBFF2005}" type="presOf" srcId="{B81EF4E1-91A5-6741-A90C-E5B587DEC2EB}" destId="{9A632F38-20ED-2B49-BF9C-F9E517DD99A8}" srcOrd="0" destOrd="0" presId="urn:microsoft.com/office/officeart/2005/8/layout/hChevron3"/>
    <dgm:cxn modelId="{0E3A5359-1F4C-2945-BA34-6CAB964D74C3}" srcId="{C212D7DE-EFC3-9D41-8EFE-6F3B3FF88C19}" destId="{63A65651-2489-E646-A06B-5669DEF59BA8}" srcOrd="2" destOrd="0" parTransId="{ECD936E7-3EF5-844B-B87D-1C9128685414}" sibTransId="{7CB191C4-CE63-8B40-A98B-BD07E6927609}"/>
    <dgm:cxn modelId="{D420EB5A-6800-F449-99E3-3A4E612FF09F}" type="presOf" srcId="{4D12C122-6150-5245-8014-91A7C3A494D6}" destId="{34EA144A-6509-044A-9B60-100016CCC671}" srcOrd="0" destOrd="0" presId="urn:microsoft.com/office/officeart/2005/8/layout/hChevron3"/>
    <dgm:cxn modelId="{0BD02062-1B30-7443-B88A-8FAC935871B8}" srcId="{C212D7DE-EFC3-9D41-8EFE-6F3B3FF88C19}" destId="{B81EF4E1-91A5-6741-A90C-E5B587DEC2EB}" srcOrd="1" destOrd="0" parTransId="{EBCA0BA8-7585-7C40-9E83-C5802C70B3B3}" sibTransId="{169027E9-6414-384B-987B-01342FEAD320}"/>
    <dgm:cxn modelId="{BF6CA6A4-CD08-8148-BFA7-053C6AB0C765}" type="presOf" srcId="{63A65651-2489-E646-A06B-5669DEF59BA8}" destId="{3B0C5192-6B7A-3642-8EF2-29D80EFB97AE}" srcOrd="0" destOrd="0" presId="urn:microsoft.com/office/officeart/2005/8/layout/hChevron3"/>
    <dgm:cxn modelId="{E2CB33A6-3ABC-8F4F-8998-276402308782}" type="presOf" srcId="{C212D7DE-EFC3-9D41-8EFE-6F3B3FF88C19}" destId="{B083F0E0-7D81-144A-A4DB-8BDFF5C0B36C}" srcOrd="0" destOrd="0" presId="urn:microsoft.com/office/officeart/2005/8/layout/hChevron3"/>
    <dgm:cxn modelId="{590CB9C7-6EC9-C647-89D1-9725E83659F4}" srcId="{C212D7DE-EFC3-9D41-8EFE-6F3B3FF88C19}" destId="{349D5CCA-9363-7A4F-8462-E54E53A9A0D1}" srcOrd="3" destOrd="0" parTransId="{6F414FCA-888E-EA45-B6EE-4643AA65BB1D}" sibTransId="{46619CCF-2298-7647-A941-B18D396238C9}"/>
    <dgm:cxn modelId="{525A32AB-518C-CB41-AAF3-88C0F4B45CFA}" type="presParOf" srcId="{B083F0E0-7D81-144A-A4DB-8BDFF5C0B36C}" destId="{34EA144A-6509-044A-9B60-100016CCC671}" srcOrd="0" destOrd="0" presId="urn:microsoft.com/office/officeart/2005/8/layout/hChevron3"/>
    <dgm:cxn modelId="{84CA5D0C-0773-B045-88F0-09B60B1AB01F}" type="presParOf" srcId="{B083F0E0-7D81-144A-A4DB-8BDFF5C0B36C}" destId="{82072657-8476-7747-A4E4-F672D01E02C3}" srcOrd="1" destOrd="0" presId="urn:microsoft.com/office/officeart/2005/8/layout/hChevron3"/>
    <dgm:cxn modelId="{D86889A0-4DFB-384B-8C48-D448BA13DF64}" type="presParOf" srcId="{B083F0E0-7D81-144A-A4DB-8BDFF5C0B36C}" destId="{9A632F38-20ED-2B49-BF9C-F9E517DD99A8}" srcOrd="2" destOrd="0" presId="urn:microsoft.com/office/officeart/2005/8/layout/hChevron3"/>
    <dgm:cxn modelId="{336C5DC9-36C0-4243-99EF-6B04CD42050A}" type="presParOf" srcId="{B083F0E0-7D81-144A-A4DB-8BDFF5C0B36C}" destId="{11FD88A6-7DE7-BE48-BD30-804F0EE02796}" srcOrd="3" destOrd="0" presId="urn:microsoft.com/office/officeart/2005/8/layout/hChevron3"/>
    <dgm:cxn modelId="{2CE80D1B-0BD3-AE40-91D2-BCC3F254902D}" type="presParOf" srcId="{B083F0E0-7D81-144A-A4DB-8BDFF5C0B36C}" destId="{3B0C5192-6B7A-3642-8EF2-29D80EFB97AE}" srcOrd="4" destOrd="0" presId="urn:microsoft.com/office/officeart/2005/8/layout/hChevron3"/>
    <dgm:cxn modelId="{2214DD4B-FD52-3740-BBDD-70467343B172}" type="presParOf" srcId="{B083F0E0-7D81-144A-A4DB-8BDFF5C0B36C}" destId="{7480DC84-76A2-1846-9D4A-FD3E69B2D511}" srcOrd="5" destOrd="0" presId="urn:microsoft.com/office/officeart/2005/8/layout/hChevron3"/>
    <dgm:cxn modelId="{670C5320-717B-8649-89EE-A723489F9FA7}" type="presParOf" srcId="{B083F0E0-7D81-144A-A4DB-8BDFF5C0B36C}" destId="{2EBC3E71-4982-3244-AFC5-7DDDEC608C2A}"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12D7DE-EFC3-9D41-8EFE-6F3B3FF88C19}" type="doc">
      <dgm:prSet loTypeId="urn:microsoft.com/office/officeart/2005/8/layout/hChevron3" loCatId="" qsTypeId="urn:microsoft.com/office/officeart/2005/8/quickstyle/simple1" qsCatId="simple" csTypeId="urn:microsoft.com/office/officeart/2005/8/colors/accent1_2" csCatId="accent1" phldr="1"/>
      <dgm:spPr/>
    </dgm:pt>
    <dgm:pt modelId="{63A65651-2489-E646-A06B-5669DEF59BA8}">
      <dgm:prSet phldrT="[テキスト]" custT="1"/>
      <dgm:spPr>
        <a:solidFill>
          <a:schemeClr val="accent5">
            <a:lumMod val="75000"/>
          </a:schemeClr>
        </a:solidFill>
      </dgm:spPr>
      <dgm:t>
        <a:bodyPr/>
        <a:lstStyle/>
        <a:p>
          <a:pPr algn="l"/>
          <a:r>
            <a:rPr kumimoji="1" lang="fr-FR" altLang="ja-JP" sz="2400" dirty="0">
              <a:solidFill>
                <a:schemeClr val="bg1"/>
              </a:solidFill>
            </a:rPr>
            <a:t>    Analyse du cas d'étude</a:t>
          </a:r>
          <a:endParaRPr kumimoji="1" lang="ja-JP" altLang="fr-FR" sz="2400">
            <a:solidFill>
              <a:schemeClr val="bg1"/>
            </a:solidFill>
          </a:endParaRPr>
        </a:p>
      </dgm:t>
    </dgm:pt>
    <dgm:pt modelId="{ECD936E7-3EF5-844B-B87D-1C9128685414}" type="parTrans" cxnId="{0E3A5359-1F4C-2945-BA34-6CAB964D74C3}">
      <dgm:prSet/>
      <dgm:spPr/>
      <dgm:t>
        <a:bodyPr/>
        <a:lstStyle/>
        <a:p>
          <a:endParaRPr kumimoji="1" lang="ja-JP" altLang="fr-FR" sz="2400"/>
        </a:p>
      </dgm:t>
    </dgm:pt>
    <dgm:pt modelId="{7CB191C4-CE63-8B40-A98B-BD07E6927609}" type="sibTrans" cxnId="{0E3A5359-1F4C-2945-BA34-6CAB964D74C3}">
      <dgm:prSet/>
      <dgm:spPr/>
      <dgm:t>
        <a:bodyPr/>
        <a:lstStyle/>
        <a:p>
          <a:endParaRPr kumimoji="1" lang="ja-JP" altLang="fr-FR" sz="2400"/>
        </a:p>
      </dgm:t>
    </dgm:pt>
    <dgm:pt modelId="{349D5CCA-9363-7A4F-8462-E54E53A9A0D1}">
      <dgm:prSet custT="1"/>
      <dgm:spPr>
        <a:solidFill>
          <a:srgbClr val="D6E5FB"/>
        </a:solidFill>
      </dgm:spPr>
      <dgm:t>
        <a:bodyPr/>
        <a:lstStyle/>
        <a:p>
          <a:pPr algn="ctr"/>
          <a:r>
            <a:rPr kumimoji="1" lang="fr-FR" altLang="ja-JP" sz="2400" dirty="0">
              <a:solidFill>
                <a:schemeClr val="tx1">
                  <a:lumMod val="65000"/>
                  <a:lumOff val="35000"/>
                </a:schemeClr>
              </a:solidFill>
            </a:rPr>
            <a:t>Conclusion</a:t>
          </a:r>
          <a:endParaRPr kumimoji="1" lang="ja-JP" altLang="fr-FR" sz="2400">
            <a:solidFill>
              <a:schemeClr val="tx1">
                <a:lumMod val="65000"/>
                <a:lumOff val="35000"/>
              </a:schemeClr>
            </a:solidFill>
          </a:endParaRPr>
        </a:p>
      </dgm:t>
    </dgm:pt>
    <dgm:pt modelId="{6F414FCA-888E-EA45-B6EE-4643AA65BB1D}" type="parTrans" cxnId="{590CB9C7-6EC9-C647-89D1-9725E83659F4}">
      <dgm:prSet/>
      <dgm:spPr/>
      <dgm:t>
        <a:bodyPr/>
        <a:lstStyle/>
        <a:p>
          <a:endParaRPr kumimoji="1" lang="ja-JP" altLang="fr-FR" sz="2400"/>
        </a:p>
      </dgm:t>
    </dgm:pt>
    <dgm:pt modelId="{46619CCF-2298-7647-A941-B18D396238C9}" type="sibTrans" cxnId="{590CB9C7-6EC9-C647-89D1-9725E83659F4}">
      <dgm:prSet/>
      <dgm:spPr/>
      <dgm:t>
        <a:bodyPr/>
        <a:lstStyle/>
        <a:p>
          <a:endParaRPr kumimoji="1" lang="ja-JP" altLang="fr-FR" sz="2400"/>
        </a:p>
      </dgm:t>
    </dgm:pt>
    <dgm:pt modelId="{4D12C122-6150-5245-8014-91A7C3A494D6}">
      <dgm:prSet phldrT="[テキスト]" custT="1"/>
      <dgm:spPr>
        <a:solidFill>
          <a:srgbClr val="D6E5FB"/>
        </a:solidFill>
      </dgm:spPr>
      <dgm:t>
        <a:bodyPr/>
        <a:lstStyle/>
        <a:p>
          <a:pPr algn="l"/>
          <a:r>
            <a:rPr kumimoji="1" lang="fr-FR" altLang="ja-JP" sz="2400" b="1" dirty="0">
              <a:solidFill>
                <a:schemeClr val="tx1">
                  <a:lumMod val="65000"/>
                  <a:lumOff val="35000"/>
                </a:schemeClr>
              </a:solidFill>
            </a:rPr>
            <a:t>  </a:t>
          </a:r>
          <a:r>
            <a:rPr kumimoji="1" lang="fr-FR" altLang="ja-JP" sz="2400" b="0" dirty="0">
              <a:solidFill>
                <a:schemeClr val="tx1">
                  <a:lumMod val="65000"/>
                  <a:lumOff val="35000"/>
                </a:schemeClr>
              </a:solidFill>
            </a:rPr>
            <a:t>Introduction</a:t>
          </a:r>
          <a:endParaRPr kumimoji="1" lang="ja-JP" altLang="fr-FR" sz="2400" b="0">
            <a:solidFill>
              <a:schemeClr val="tx1">
                <a:lumMod val="65000"/>
                <a:lumOff val="35000"/>
              </a:schemeClr>
            </a:solidFill>
          </a:endParaRPr>
        </a:p>
      </dgm:t>
    </dgm:pt>
    <dgm:pt modelId="{4B51D1A5-72BC-2E46-933B-8E990A8FA46D}" type="sibTrans" cxnId="{B664DB4B-3C60-5E4C-AB1C-15A282C3553A}">
      <dgm:prSet/>
      <dgm:spPr/>
      <dgm:t>
        <a:bodyPr/>
        <a:lstStyle/>
        <a:p>
          <a:endParaRPr kumimoji="1" lang="ja-JP" altLang="fr-FR" sz="2400"/>
        </a:p>
      </dgm:t>
    </dgm:pt>
    <dgm:pt modelId="{FAE0139B-C6BA-B04A-8E31-0B426A1C51E3}" type="parTrans" cxnId="{B664DB4B-3C60-5E4C-AB1C-15A282C3553A}">
      <dgm:prSet/>
      <dgm:spPr/>
      <dgm:t>
        <a:bodyPr/>
        <a:lstStyle/>
        <a:p>
          <a:endParaRPr kumimoji="1" lang="ja-JP" altLang="fr-FR" sz="2400"/>
        </a:p>
      </dgm:t>
    </dgm:pt>
    <dgm:pt modelId="{B81EF4E1-91A5-6741-A90C-E5B587DEC2EB}">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bibliographique</a:t>
          </a:r>
          <a:endParaRPr kumimoji="1" lang="ja-JP" altLang="fr-FR" sz="2400">
            <a:solidFill>
              <a:schemeClr val="tx1">
                <a:lumMod val="65000"/>
                <a:lumOff val="35000"/>
              </a:schemeClr>
            </a:solidFill>
          </a:endParaRPr>
        </a:p>
      </dgm:t>
    </dgm:pt>
    <dgm:pt modelId="{169027E9-6414-384B-987B-01342FEAD320}" type="sibTrans" cxnId="{0BD02062-1B30-7443-B88A-8FAC935871B8}">
      <dgm:prSet/>
      <dgm:spPr/>
      <dgm:t>
        <a:bodyPr/>
        <a:lstStyle/>
        <a:p>
          <a:endParaRPr kumimoji="1" lang="ja-JP" altLang="fr-FR" sz="2400"/>
        </a:p>
      </dgm:t>
    </dgm:pt>
    <dgm:pt modelId="{EBCA0BA8-7585-7C40-9E83-C5802C70B3B3}" type="parTrans" cxnId="{0BD02062-1B30-7443-B88A-8FAC935871B8}">
      <dgm:prSet/>
      <dgm:spPr/>
      <dgm:t>
        <a:bodyPr/>
        <a:lstStyle/>
        <a:p>
          <a:endParaRPr kumimoji="1" lang="ja-JP" altLang="fr-FR" sz="2400"/>
        </a:p>
      </dgm:t>
    </dgm:pt>
    <dgm:pt modelId="{B083F0E0-7D81-144A-A4DB-8BDFF5C0B36C}" type="pres">
      <dgm:prSet presAssocID="{C212D7DE-EFC3-9D41-8EFE-6F3B3FF88C19}" presName="Name0" presStyleCnt="0">
        <dgm:presLayoutVars>
          <dgm:dir/>
          <dgm:resizeHandles val="exact"/>
        </dgm:presLayoutVars>
      </dgm:prSet>
      <dgm:spPr/>
    </dgm:pt>
    <dgm:pt modelId="{34EA144A-6509-044A-9B60-100016CCC671}" type="pres">
      <dgm:prSet presAssocID="{4D12C122-6150-5245-8014-91A7C3A494D6}" presName="parTxOnly" presStyleLbl="node1" presStyleIdx="0" presStyleCnt="4" custScaleX="61102">
        <dgm:presLayoutVars>
          <dgm:bulletEnabled val="1"/>
        </dgm:presLayoutVars>
      </dgm:prSet>
      <dgm:spPr/>
    </dgm:pt>
    <dgm:pt modelId="{82072657-8476-7747-A4E4-F672D01E02C3}" type="pres">
      <dgm:prSet presAssocID="{4B51D1A5-72BC-2E46-933B-8E990A8FA46D}" presName="parSpace" presStyleCnt="0"/>
      <dgm:spPr/>
    </dgm:pt>
    <dgm:pt modelId="{9A632F38-20ED-2B49-BF9C-F9E517DD99A8}" type="pres">
      <dgm:prSet presAssocID="{B81EF4E1-91A5-6741-A90C-E5B587DEC2EB}" presName="parTxOnly" presStyleLbl="node1" presStyleIdx="1" presStyleCnt="4" custLinFactNeighborX="1249" custLinFactNeighborY="77105">
        <dgm:presLayoutVars>
          <dgm:bulletEnabled val="1"/>
        </dgm:presLayoutVars>
      </dgm:prSet>
      <dgm:spPr/>
    </dgm:pt>
    <dgm:pt modelId="{11FD88A6-7DE7-BE48-BD30-804F0EE02796}" type="pres">
      <dgm:prSet presAssocID="{169027E9-6414-384B-987B-01342FEAD320}" presName="parSpace" presStyleCnt="0"/>
      <dgm:spPr/>
    </dgm:pt>
    <dgm:pt modelId="{3B0C5192-6B7A-3642-8EF2-29D80EFB97AE}" type="pres">
      <dgm:prSet presAssocID="{63A65651-2489-E646-A06B-5669DEF59BA8}" presName="parTxOnly" presStyleLbl="node1" presStyleIdx="2" presStyleCnt="4" custLinFactNeighborX="-3374">
        <dgm:presLayoutVars>
          <dgm:bulletEnabled val="1"/>
        </dgm:presLayoutVars>
      </dgm:prSet>
      <dgm:spPr/>
    </dgm:pt>
    <dgm:pt modelId="{7480DC84-76A2-1846-9D4A-FD3E69B2D511}" type="pres">
      <dgm:prSet presAssocID="{7CB191C4-CE63-8B40-A98B-BD07E6927609}" presName="parSpace" presStyleCnt="0"/>
      <dgm:spPr/>
    </dgm:pt>
    <dgm:pt modelId="{2EBC3E71-4982-3244-AFC5-7DDDEC608C2A}" type="pres">
      <dgm:prSet presAssocID="{349D5CCA-9363-7A4F-8462-E54E53A9A0D1}" presName="parTxOnly" presStyleLbl="node1" presStyleIdx="3" presStyleCnt="4" custScaleX="50680">
        <dgm:presLayoutVars>
          <dgm:bulletEnabled val="1"/>
        </dgm:presLayoutVars>
      </dgm:prSet>
      <dgm:spPr/>
    </dgm:pt>
  </dgm:ptLst>
  <dgm:cxnLst>
    <dgm:cxn modelId="{D90BD232-B0DA-384C-BA75-30B3AA65E458}" type="presOf" srcId="{349D5CCA-9363-7A4F-8462-E54E53A9A0D1}" destId="{2EBC3E71-4982-3244-AFC5-7DDDEC608C2A}" srcOrd="0" destOrd="0" presId="urn:microsoft.com/office/officeart/2005/8/layout/hChevron3"/>
    <dgm:cxn modelId="{B664DB4B-3C60-5E4C-AB1C-15A282C3553A}" srcId="{C212D7DE-EFC3-9D41-8EFE-6F3B3FF88C19}" destId="{4D12C122-6150-5245-8014-91A7C3A494D6}" srcOrd="0" destOrd="0" parTransId="{FAE0139B-C6BA-B04A-8E31-0B426A1C51E3}" sibTransId="{4B51D1A5-72BC-2E46-933B-8E990A8FA46D}"/>
    <dgm:cxn modelId="{5BDB924F-74B7-7C4E-BAC5-186AEBFF2005}" type="presOf" srcId="{B81EF4E1-91A5-6741-A90C-E5B587DEC2EB}" destId="{9A632F38-20ED-2B49-BF9C-F9E517DD99A8}" srcOrd="0" destOrd="0" presId="urn:microsoft.com/office/officeart/2005/8/layout/hChevron3"/>
    <dgm:cxn modelId="{0E3A5359-1F4C-2945-BA34-6CAB964D74C3}" srcId="{C212D7DE-EFC3-9D41-8EFE-6F3B3FF88C19}" destId="{63A65651-2489-E646-A06B-5669DEF59BA8}" srcOrd="2" destOrd="0" parTransId="{ECD936E7-3EF5-844B-B87D-1C9128685414}" sibTransId="{7CB191C4-CE63-8B40-A98B-BD07E6927609}"/>
    <dgm:cxn modelId="{D420EB5A-6800-F449-99E3-3A4E612FF09F}" type="presOf" srcId="{4D12C122-6150-5245-8014-91A7C3A494D6}" destId="{34EA144A-6509-044A-9B60-100016CCC671}" srcOrd="0" destOrd="0" presId="urn:microsoft.com/office/officeart/2005/8/layout/hChevron3"/>
    <dgm:cxn modelId="{0BD02062-1B30-7443-B88A-8FAC935871B8}" srcId="{C212D7DE-EFC3-9D41-8EFE-6F3B3FF88C19}" destId="{B81EF4E1-91A5-6741-A90C-E5B587DEC2EB}" srcOrd="1" destOrd="0" parTransId="{EBCA0BA8-7585-7C40-9E83-C5802C70B3B3}" sibTransId="{169027E9-6414-384B-987B-01342FEAD320}"/>
    <dgm:cxn modelId="{BF6CA6A4-CD08-8148-BFA7-053C6AB0C765}" type="presOf" srcId="{63A65651-2489-E646-A06B-5669DEF59BA8}" destId="{3B0C5192-6B7A-3642-8EF2-29D80EFB97AE}" srcOrd="0" destOrd="0" presId="urn:microsoft.com/office/officeart/2005/8/layout/hChevron3"/>
    <dgm:cxn modelId="{E2CB33A6-3ABC-8F4F-8998-276402308782}" type="presOf" srcId="{C212D7DE-EFC3-9D41-8EFE-6F3B3FF88C19}" destId="{B083F0E0-7D81-144A-A4DB-8BDFF5C0B36C}" srcOrd="0" destOrd="0" presId="urn:microsoft.com/office/officeart/2005/8/layout/hChevron3"/>
    <dgm:cxn modelId="{590CB9C7-6EC9-C647-89D1-9725E83659F4}" srcId="{C212D7DE-EFC3-9D41-8EFE-6F3B3FF88C19}" destId="{349D5CCA-9363-7A4F-8462-E54E53A9A0D1}" srcOrd="3" destOrd="0" parTransId="{6F414FCA-888E-EA45-B6EE-4643AA65BB1D}" sibTransId="{46619CCF-2298-7647-A941-B18D396238C9}"/>
    <dgm:cxn modelId="{525A32AB-518C-CB41-AAF3-88C0F4B45CFA}" type="presParOf" srcId="{B083F0E0-7D81-144A-A4DB-8BDFF5C0B36C}" destId="{34EA144A-6509-044A-9B60-100016CCC671}" srcOrd="0" destOrd="0" presId="urn:microsoft.com/office/officeart/2005/8/layout/hChevron3"/>
    <dgm:cxn modelId="{84CA5D0C-0773-B045-88F0-09B60B1AB01F}" type="presParOf" srcId="{B083F0E0-7D81-144A-A4DB-8BDFF5C0B36C}" destId="{82072657-8476-7747-A4E4-F672D01E02C3}" srcOrd="1" destOrd="0" presId="urn:microsoft.com/office/officeart/2005/8/layout/hChevron3"/>
    <dgm:cxn modelId="{D86889A0-4DFB-384B-8C48-D448BA13DF64}" type="presParOf" srcId="{B083F0E0-7D81-144A-A4DB-8BDFF5C0B36C}" destId="{9A632F38-20ED-2B49-BF9C-F9E517DD99A8}" srcOrd="2" destOrd="0" presId="urn:microsoft.com/office/officeart/2005/8/layout/hChevron3"/>
    <dgm:cxn modelId="{336C5DC9-36C0-4243-99EF-6B04CD42050A}" type="presParOf" srcId="{B083F0E0-7D81-144A-A4DB-8BDFF5C0B36C}" destId="{11FD88A6-7DE7-BE48-BD30-804F0EE02796}" srcOrd="3" destOrd="0" presId="urn:microsoft.com/office/officeart/2005/8/layout/hChevron3"/>
    <dgm:cxn modelId="{2CE80D1B-0BD3-AE40-91D2-BCC3F254902D}" type="presParOf" srcId="{B083F0E0-7D81-144A-A4DB-8BDFF5C0B36C}" destId="{3B0C5192-6B7A-3642-8EF2-29D80EFB97AE}" srcOrd="4" destOrd="0" presId="urn:microsoft.com/office/officeart/2005/8/layout/hChevron3"/>
    <dgm:cxn modelId="{2214DD4B-FD52-3740-BBDD-70467343B172}" type="presParOf" srcId="{B083F0E0-7D81-144A-A4DB-8BDFF5C0B36C}" destId="{7480DC84-76A2-1846-9D4A-FD3E69B2D511}" srcOrd="5" destOrd="0" presId="urn:microsoft.com/office/officeart/2005/8/layout/hChevron3"/>
    <dgm:cxn modelId="{670C5320-717B-8649-89EE-A723489F9FA7}" type="presParOf" srcId="{B083F0E0-7D81-144A-A4DB-8BDFF5C0B36C}" destId="{2EBC3E71-4982-3244-AFC5-7DDDEC608C2A}"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12D7DE-EFC3-9D41-8EFE-6F3B3FF88C19}" type="doc">
      <dgm:prSet loTypeId="urn:microsoft.com/office/officeart/2005/8/layout/hChevron3" loCatId="" qsTypeId="urn:microsoft.com/office/officeart/2005/8/quickstyle/simple1" qsCatId="simple" csTypeId="urn:microsoft.com/office/officeart/2005/8/colors/accent1_2" csCatId="accent1" phldr="1"/>
      <dgm:spPr/>
    </dgm:pt>
    <dgm:pt modelId="{63A65651-2489-E646-A06B-5669DEF59BA8}">
      <dgm:prSet phldrT="[テキスト]" custT="1"/>
      <dgm:spPr>
        <a:solidFill>
          <a:srgbClr val="D6E5FB"/>
        </a:solidFill>
      </dgm:spPr>
      <dgm:t>
        <a:bodyPr/>
        <a:lstStyle/>
        <a:p>
          <a:pPr algn="l"/>
          <a:r>
            <a:rPr kumimoji="1" lang="fr-FR" altLang="ja-JP" sz="2400" dirty="0">
              <a:solidFill>
                <a:schemeClr val="bg1"/>
              </a:solidFill>
            </a:rPr>
            <a:t>    </a:t>
          </a:r>
          <a:r>
            <a:rPr kumimoji="1" lang="fr-FR" altLang="ja-JP" sz="2400" dirty="0">
              <a:solidFill>
                <a:schemeClr val="tx1">
                  <a:lumMod val="65000"/>
                  <a:lumOff val="35000"/>
                </a:schemeClr>
              </a:solidFill>
            </a:rPr>
            <a:t>Analyse du cas d'étude</a:t>
          </a:r>
          <a:endParaRPr kumimoji="1" lang="ja-JP" altLang="fr-FR" sz="2400">
            <a:solidFill>
              <a:schemeClr val="tx1">
                <a:lumMod val="65000"/>
                <a:lumOff val="35000"/>
              </a:schemeClr>
            </a:solidFill>
          </a:endParaRPr>
        </a:p>
      </dgm:t>
    </dgm:pt>
    <dgm:pt modelId="{ECD936E7-3EF5-844B-B87D-1C9128685414}" type="parTrans" cxnId="{0E3A5359-1F4C-2945-BA34-6CAB964D74C3}">
      <dgm:prSet/>
      <dgm:spPr/>
      <dgm:t>
        <a:bodyPr/>
        <a:lstStyle/>
        <a:p>
          <a:endParaRPr kumimoji="1" lang="ja-JP" altLang="fr-FR" sz="2400"/>
        </a:p>
      </dgm:t>
    </dgm:pt>
    <dgm:pt modelId="{7CB191C4-CE63-8B40-A98B-BD07E6927609}" type="sibTrans" cxnId="{0E3A5359-1F4C-2945-BA34-6CAB964D74C3}">
      <dgm:prSet/>
      <dgm:spPr/>
      <dgm:t>
        <a:bodyPr/>
        <a:lstStyle/>
        <a:p>
          <a:endParaRPr kumimoji="1" lang="ja-JP" altLang="fr-FR" sz="2400"/>
        </a:p>
      </dgm:t>
    </dgm:pt>
    <dgm:pt modelId="{349D5CCA-9363-7A4F-8462-E54E53A9A0D1}">
      <dgm:prSet custT="1"/>
      <dgm:spPr>
        <a:solidFill>
          <a:schemeClr val="accent5">
            <a:lumMod val="75000"/>
          </a:schemeClr>
        </a:solidFill>
      </dgm:spPr>
      <dgm:t>
        <a:bodyPr/>
        <a:lstStyle/>
        <a:p>
          <a:pPr algn="ctr"/>
          <a:r>
            <a:rPr kumimoji="1" lang="fr-FR" altLang="ja-JP" sz="2400" dirty="0">
              <a:solidFill>
                <a:schemeClr val="bg1"/>
              </a:solidFill>
            </a:rPr>
            <a:t>Conclusion</a:t>
          </a:r>
          <a:endParaRPr kumimoji="1" lang="ja-JP" altLang="fr-FR" sz="2400">
            <a:solidFill>
              <a:schemeClr val="bg1"/>
            </a:solidFill>
          </a:endParaRPr>
        </a:p>
      </dgm:t>
    </dgm:pt>
    <dgm:pt modelId="{6F414FCA-888E-EA45-B6EE-4643AA65BB1D}" type="parTrans" cxnId="{590CB9C7-6EC9-C647-89D1-9725E83659F4}">
      <dgm:prSet/>
      <dgm:spPr/>
      <dgm:t>
        <a:bodyPr/>
        <a:lstStyle/>
        <a:p>
          <a:endParaRPr kumimoji="1" lang="ja-JP" altLang="fr-FR" sz="2400"/>
        </a:p>
      </dgm:t>
    </dgm:pt>
    <dgm:pt modelId="{46619CCF-2298-7647-A941-B18D396238C9}" type="sibTrans" cxnId="{590CB9C7-6EC9-C647-89D1-9725E83659F4}">
      <dgm:prSet/>
      <dgm:spPr/>
      <dgm:t>
        <a:bodyPr/>
        <a:lstStyle/>
        <a:p>
          <a:endParaRPr kumimoji="1" lang="ja-JP" altLang="fr-FR" sz="2400"/>
        </a:p>
      </dgm:t>
    </dgm:pt>
    <dgm:pt modelId="{4D12C122-6150-5245-8014-91A7C3A494D6}">
      <dgm:prSet phldrT="[テキスト]" custT="1"/>
      <dgm:spPr>
        <a:solidFill>
          <a:srgbClr val="D6E5FB"/>
        </a:solidFill>
      </dgm:spPr>
      <dgm:t>
        <a:bodyPr/>
        <a:lstStyle/>
        <a:p>
          <a:pPr algn="l"/>
          <a:r>
            <a:rPr kumimoji="1" lang="fr-FR" altLang="ja-JP" sz="2400" b="1" dirty="0">
              <a:solidFill>
                <a:schemeClr val="tx1">
                  <a:lumMod val="65000"/>
                  <a:lumOff val="35000"/>
                </a:schemeClr>
              </a:solidFill>
            </a:rPr>
            <a:t>  </a:t>
          </a:r>
          <a:r>
            <a:rPr kumimoji="1" lang="fr-FR" altLang="ja-JP" sz="2400" b="0" dirty="0">
              <a:solidFill>
                <a:schemeClr val="tx1">
                  <a:lumMod val="65000"/>
                  <a:lumOff val="35000"/>
                </a:schemeClr>
              </a:solidFill>
            </a:rPr>
            <a:t>Introduction</a:t>
          </a:r>
          <a:endParaRPr kumimoji="1" lang="ja-JP" altLang="fr-FR" sz="2400" b="0">
            <a:solidFill>
              <a:schemeClr val="tx1">
                <a:lumMod val="65000"/>
                <a:lumOff val="35000"/>
              </a:schemeClr>
            </a:solidFill>
          </a:endParaRPr>
        </a:p>
      </dgm:t>
    </dgm:pt>
    <dgm:pt modelId="{4B51D1A5-72BC-2E46-933B-8E990A8FA46D}" type="sibTrans" cxnId="{B664DB4B-3C60-5E4C-AB1C-15A282C3553A}">
      <dgm:prSet/>
      <dgm:spPr/>
      <dgm:t>
        <a:bodyPr/>
        <a:lstStyle/>
        <a:p>
          <a:endParaRPr kumimoji="1" lang="ja-JP" altLang="fr-FR" sz="2400"/>
        </a:p>
      </dgm:t>
    </dgm:pt>
    <dgm:pt modelId="{FAE0139B-C6BA-B04A-8E31-0B426A1C51E3}" type="parTrans" cxnId="{B664DB4B-3C60-5E4C-AB1C-15A282C3553A}">
      <dgm:prSet/>
      <dgm:spPr/>
      <dgm:t>
        <a:bodyPr/>
        <a:lstStyle/>
        <a:p>
          <a:endParaRPr kumimoji="1" lang="ja-JP" altLang="fr-FR" sz="2400"/>
        </a:p>
      </dgm:t>
    </dgm:pt>
    <dgm:pt modelId="{B81EF4E1-91A5-6741-A90C-E5B587DEC2EB}">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bibliographique</a:t>
          </a:r>
          <a:endParaRPr kumimoji="1" lang="ja-JP" altLang="fr-FR" sz="2400">
            <a:solidFill>
              <a:schemeClr val="tx1">
                <a:lumMod val="65000"/>
                <a:lumOff val="35000"/>
              </a:schemeClr>
            </a:solidFill>
          </a:endParaRPr>
        </a:p>
      </dgm:t>
    </dgm:pt>
    <dgm:pt modelId="{169027E9-6414-384B-987B-01342FEAD320}" type="sibTrans" cxnId="{0BD02062-1B30-7443-B88A-8FAC935871B8}">
      <dgm:prSet/>
      <dgm:spPr/>
      <dgm:t>
        <a:bodyPr/>
        <a:lstStyle/>
        <a:p>
          <a:endParaRPr kumimoji="1" lang="ja-JP" altLang="fr-FR" sz="2400"/>
        </a:p>
      </dgm:t>
    </dgm:pt>
    <dgm:pt modelId="{EBCA0BA8-7585-7C40-9E83-C5802C70B3B3}" type="parTrans" cxnId="{0BD02062-1B30-7443-B88A-8FAC935871B8}">
      <dgm:prSet/>
      <dgm:spPr/>
      <dgm:t>
        <a:bodyPr/>
        <a:lstStyle/>
        <a:p>
          <a:endParaRPr kumimoji="1" lang="ja-JP" altLang="fr-FR" sz="2400"/>
        </a:p>
      </dgm:t>
    </dgm:pt>
    <dgm:pt modelId="{B083F0E0-7D81-144A-A4DB-8BDFF5C0B36C}" type="pres">
      <dgm:prSet presAssocID="{C212D7DE-EFC3-9D41-8EFE-6F3B3FF88C19}" presName="Name0" presStyleCnt="0">
        <dgm:presLayoutVars>
          <dgm:dir/>
          <dgm:resizeHandles val="exact"/>
        </dgm:presLayoutVars>
      </dgm:prSet>
      <dgm:spPr/>
    </dgm:pt>
    <dgm:pt modelId="{34EA144A-6509-044A-9B60-100016CCC671}" type="pres">
      <dgm:prSet presAssocID="{4D12C122-6150-5245-8014-91A7C3A494D6}" presName="parTxOnly" presStyleLbl="node1" presStyleIdx="0" presStyleCnt="4" custScaleX="61102">
        <dgm:presLayoutVars>
          <dgm:bulletEnabled val="1"/>
        </dgm:presLayoutVars>
      </dgm:prSet>
      <dgm:spPr/>
    </dgm:pt>
    <dgm:pt modelId="{82072657-8476-7747-A4E4-F672D01E02C3}" type="pres">
      <dgm:prSet presAssocID="{4B51D1A5-72BC-2E46-933B-8E990A8FA46D}" presName="parSpace" presStyleCnt="0"/>
      <dgm:spPr/>
    </dgm:pt>
    <dgm:pt modelId="{9A632F38-20ED-2B49-BF9C-F9E517DD99A8}" type="pres">
      <dgm:prSet presAssocID="{B81EF4E1-91A5-6741-A90C-E5B587DEC2EB}" presName="parTxOnly" presStyleLbl="node1" presStyleIdx="1" presStyleCnt="4" custLinFactNeighborX="1249" custLinFactNeighborY="77105">
        <dgm:presLayoutVars>
          <dgm:bulletEnabled val="1"/>
        </dgm:presLayoutVars>
      </dgm:prSet>
      <dgm:spPr/>
    </dgm:pt>
    <dgm:pt modelId="{11FD88A6-7DE7-BE48-BD30-804F0EE02796}" type="pres">
      <dgm:prSet presAssocID="{169027E9-6414-384B-987B-01342FEAD320}" presName="parSpace" presStyleCnt="0"/>
      <dgm:spPr/>
    </dgm:pt>
    <dgm:pt modelId="{3B0C5192-6B7A-3642-8EF2-29D80EFB97AE}" type="pres">
      <dgm:prSet presAssocID="{63A65651-2489-E646-A06B-5669DEF59BA8}" presName="parTxOnly" presStyleLbl="node1" presStyleIdx="2" presStyleCnt="4" custLinFactNeighborX="-3374">
        <dgm:presLayoutVars>
          <dgm:bulletEnabled val="1"/>
        </dgm:presLayoutVars>
      </dgm:prSet>
      <dgm:spPr/>
    </dgm:pt>
    <dgm:pt modelId="{7480DC84-76A2-1846-9D4A-FD3E69B2D511}" type="pres">
      <dgm:prSet presAssocID="{7CB191C4-CE63-8B40-A98B-BD07E6927609}" presName="parSpace" presStyleCnt="0"/>
      <dgm:spPr/>
    </dgm:pt>
    <dgm:pt modelId="{2EBC3E71-4982-3244-AFC5-7DDDEC608C2A}" type="pres">
      <dgm:prSet presAssocID="{349D5CCA-9363-7A4F-8462-E54E53A9A0D1}" presName="parTxOnly" presStyleLbl="node1" presStyleIdx="3" presStyleCnt="4" custScaleX="50680">
        <dgm:presLayoutVars>
          <dgm:bulletEnabled val="1"/>
        </dgm:presLayoutVars>
      </dgm:prSet>
      <dgm:spPr/>
    </dgm:pt>
  </dgm:ptLst>
  <dgm:cxnLst>
    <dgm:cxn modelId="{D90BD232-B0DA-384C-BA75-30B3AA65E458}" type="presOf" srcId="{349D5CCA-9363-7A4F-8462-E54E53A9A0D1}" destId="{2EBC3E71-4982-3244-AFC5-7DDDEC608C2A}" srcOrd="0" destOrd="0" presId="urn:microsoft.com/office/officeart/2005/8/layout/hChevron3"/>
    <dgm:cxn modelId="{B664DB4B-3C60-5E4C-AB1C-15A282C3553A}" srcId="{C212D7DE-EFC3-9D41-8EFE-6F3B3FF88C19}" destId="{4D12C122-6150-5245-8014-91A7C3A494D6}" srcOrd="0" destOrd="0" parTransId="{FAE0139B-C6BA-B04A-8E31-0B426A1C51E3}" sibTransId="{4B51D1A5-72BC-2E46-933B-8E990A8FA46D}"/>
    <dgm:cxn modelId="{5BDB924F-74B7-7C4E-BAC5-186AEBFF2005}" type="presOf" srcId="{B81EF4E1-91A5-6741-A90C-E5B587DEC2EB}" destId="{9A632F38-20ED-2B49-BF9C-F9E517DD99A8}" srcOrd="0" destOrd="0" presId="urn:microsoft.com/office/officeart/2005/8/layout/hChevron3"/>
    <dgm:cxn modelId="{0E3A5359-1F4C-2945-BA34-6CAB964D74C3}" srcId="{C212D7DE-EFC3-9D41-8EFE-6F3B3FF88C19}" destId="{63A65651-2489-E646-A06B-5669DEF59BA8}" srcOrd="2" destOrd="0" parTransId="{ECD936E7-3EF5-844B-B87D-1C9128685414}" sibTransId="{7CB191C4-CE63-8B40-A98B-BD07E6927609}"/>
    <dgm:cxn modelId="{D420EB5A-6800-F449-99E3-3A4E612FF09F}" type="presOf" srcId="{4D12C122-6150-5245-8014-91A7C3A494D6}" destId="{34EA144A-6509-044A-9B60-100016CCC671}" srcOrd="0" destOrd="0" presId="urn:microsoft.com/office/officeart/2005/8/layout/hChevron3"/>
    <dgm:cxn modelId="{0BD02062-1B30-7443-B88A-8FAC935871B8}" srcId="{C212D7DE-EFC3-9D41-8EFE-6F3B3FF88C19}" destId="{B81EF4E1-91A5-6741-A90C-E5B587DEC2EB}" srcOrd="1" destOrd="0" parTransId="{EBCA0BA8-7585-7C40-9E83-C5802C70B3B3}" sibTransId="{169027E9-6414-384B-987B-01342FEAD320}"/>
    <dgm:cxn modelId="{BF6CA6A4-CD08-8148-BFA7-053C6AB0C765}" type="presOf" srcId="{63A65651-2489-E646-A06B-5669DEF59BA8}" destId="{3B0C5192-6B7A-3642-8EF2-29D80EFB97AE}" srcOrd="0" destOrd="0" presId="urn:microsoft.com/office/officeart/2005/8/layout/hChevron3"/>
    <dgm:cxn modelId="{E2CB33A6-3ABC-8F4F-8998-276402308782}" type="presOf" srcId="{C212D7DE-EFC3-9D41-8EFE-6F3B3FF88C19}" destId="{B083F0E0-7D81-144A-A4DB-8BDFF5C0B36C}" srcOrd="0" destOrd="0" presId="urn:microsoft.com/office/officeart/2005/8/layout/hChevron3"/>
    <dgm:cxn modelId="{590CB9C7-6EC9-C647-89D1-9725E83659F4}" srcId="{C212D7DE-EFC3-9D41-8EFE-6F3B3FF88C19}" destId="{349D5CCA-9363-7A4F-8462-E54E53A9A0D1}" srcOrd="3" destOrd="0" parTransId="{6F414FCA-888E-EA45-B6EE-4643AA65BB1D}" sibTransId="{46619CCF-2298-7647-A941-B18D396238C9}"/>
    <dgm:cxn modelId="{525A32AB-518C-CB41-AAF3-88C0F4B45CFA}" type="presParOf" srcId="{B083F0E0-7D81-144A-A4DB-8BDFF5C0B36C}" destId="{34EA144A-6509-044A-9B60-100016CCC671}" srcOrd="0" destOrd="0" presId="urn:microsoft.com/office/officeart/2005/8/layout/hChevron3"/>
    <dgm:cxn modelId="{84CA5D0C-0773-B045-88F0-09B60B1AB01F}" type="presParOf" srcId="{B083F0E0-7D81-144A-A4DB-8BDFF5C0B36C}" destId="{82072657-8476-7747-A4E4-F672D01E02C3}" srcOrd="1" destOrd="0" presId="urn:microsoft.com/office/officeart/2005/8/layout/hChevron3"/>
    <dgm:cxn modelId="{D86889A0-4DFB-384B-8C48-D448BA13DF64}" type="presParOf" srcId="{B083F0E0-7D81-144A-A4DB-8BDFF5C0B36C}" destId="{9A632F38-20ED-2B49-BF9C-F9E517DD99A8}" srcOrd="2" destOrd="0" presId="urn:microsoft.com/office/officeart/2005/8/layout/hChevron3"/>
    <dgm:cxn modelId="{336C5DC9-36C0-4243-99EF-6B04CD42050A}" type="presParOf" srcId="{B083F0E0-7D81-144A-A4DB-8BDFF5C0B36C}" destId="{11FD88A6-7DE7-BE48-BD30-804F0EE02796}" srcOrd="3" destOrd="0" presId="urn:microsoft.com/office/officeart/2005/8/layout/hChevron3"/>
    <dgm:cxn modelId="{2CE80D1B-0BD3-AE40-91D2-BCC3F254902D}" type="presParOf" srcId="{B083F0E0-7D81-144A-A4DB-8BDFF5C0B36C}" destId="{3B0C5192-6B7A-3642-8EF2-29D80EFB97AE}" srcOrd="4" destOrd="0" presId="urn:microsoft.com/office/officeart/2005/8/layout/hChevron3"/>
    <dgm:cxn modelId="{2214DD4B-FD52-3740-BBDD-70467343B172}" type="presParOf" srcId="{B083F0E0-7D81-144A-A4DB-8BDFF5C0B36C}" destId="{7480DC84-76A2-1846-9D4A-FD3E69B2D511}" srcOrd="5" destOrd="0" presId="urn:microsoft.com/office/officeart/2005/8/layout/hChevron3"/>
    <dgm:cxn modelId="{670C5320-717B-8649-89EE-A723489F9FA7}" type="presParOf" srcId="{B083F0E0-7D81-144A-A4DB-8BDFF5C0B36C}" destId="{2EBC3E71-4982-3244-AFC5-7DDDEC608C2A}"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12D7DE-EFC3-9D41-8EFE-6F3B3FF88C19}" type="doc">
      <dgm:prSet loTypeId="urn:microsoft.com/office/officeart/2005/8/layout/hChevron3" loCatId="" qsTypeId="urn:microsoft.com/office/officeart/2005/8/quickstyle/simple1" qsCatId="simple" csTypeId="urn:microsoft.com/office/officeart/2005/8/colors/accent1_2" csCatId="accent1" phldr="1"/>
      <dgm:spPr/>
    </dgm:pt>
    <dgm:pt modelId="{63A65651-2489-E646-A06B-5669DEF59BA8}">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du cas d'étude</a:t>
          </a:r>
          <a:endParaRPr kumimoji="1" lang="ja-JP" altLang="fr-FR" sz="2400">
            <a:solidFill>
              <a:schemeClr val="tx1">
                <a:lumMod val="65000"/>
                <a:lumOff val="35000"/>
              </a:schemeClr>
            </a:solidFill>
          </a:endParaRPr>
        </a:p>
      </dgm:t>
    </dgm:pt>
    <dgm:pt modelId="{ECD936E7-3EF5-844B-B87D-1C9128685414}" type="parTrans" cxnId="{0E3A5359-1F4C-2945-BA34-6CAB964D74C3}">
      <dgm:prSet/>
      <dgm:spPr/>
      <dgm:t>
        <a:bodyPr/>
        <a:lstStyle/>
        <a:p>
          <a:endParaRPr kumimoji="1" lang="ja-JP" altLang="fr-FR" sz="2400"/>
        </a:p>
      </dgm:t>
    </dgm:pt>
    <dgm:pt modelId="{7CB191C4-CE63-8B40-A98B-BD07E6927609}" type="sibTrans" cxnId="{0E3A5359-1F4C-2945-BA34-6CAB964D74C3}">
      <dgm:prSet/>
      <dgm:spPr/>
      <dgm:t>
        <a:bodyPr/>
        <a:lstStyle/>
        <a:p>
          <a:endParaRPr kumimoji="1" lang="ja-JP" altLang="fr-FR" sz="2400"/>
        </a:p>
      </dgm:t>
    </dgm:pt>
    <dgm:pt modelId="{349D5CCA-9363-7A4F-8462-E54E53A9A0D1}">
      <dgm:prSet custT="1"/>
      <dgm:spPr>
        <a:solidFill>
          <a:srgbClr val="D6E5FB"/>
        </a:solidFill>
      </dgm:spPr>
      <dgm:t>
        <a:bodyPr/>
        <a:lstStyle/>
        <a:p>
          <a:pPr algn="ctr"/>
          <a:r>
            <a:rPr kumimoji="1" lang="fr-FR" altLang="ja-JP" sz="2400" dirty="0">
              <a:solidFill>
                <a:schemeClr val="tx1">
                  <a:lumMod val="65000"/>
                  <a:lumOff val="35000"/>
                </a:schemeClr>
              </a:solidFill>
            </a:rPr>
            <a:t>Conclusion</a:t>
          </a:r>
          <a:endParaRPr kumimoji="1" lang="ja-JP" altLang="fr-FR" sz="2400">
            <a:solidFill>
              <a:schemeClr val="tx1">
                <a:lumMod val="65000"/>
                <a:lumOff val="35000"/>
              </a:schemeClr>
            </a:solidFill>
          </a:endParaRPr>
        </a:p>
      </dgm:t>
    </dgm:pt>
    <dgm:pt modelId="{6F414FCA-888E-EA45-B6EE-4643AA65BB1D}" type="parTrans" cxnId="{590CB9C7-6EC9-C647-89D1-9725E83659F4}">
      <dgm:prSet/>
      <dgm:spPr/>
      <dgm:t>
        <a:bodyPr/>
        <a:lstStyle/>
        <a:p>
          <a:endParaRPr kumimoji="1" lang="ja-JP" altLang="fr-FR" sz="2400"/>
        </a:p>
      </dgm:t>
    </dgm:pt>
    <dgm:pt modelId="{46619CCF-2298-7647-A941-B18D396238C9}" type="sibTrans" cxnId="{590CB9C7-6EC9-C647-89D1-9725E83659F4}">
      <dgm:prSet/>
      <dgm:spPr/>
      <dgm:t>
        <a:bodyPr/>
        <a:lstStyle/>
        <a:p>
          <a:endParaRPr kumimoji="1" lang="ja-JP" altLang="fr-FR" sz="2400"/>
        </a:p>
      </dgm:t>
    </dgm:pt>
    <dgm:pt modelId="{4D12C122-6150-5245-8014-91A7C3A494D6}">
      <dgm:prSet phldrT="[テキスト]" custT="1"/>
      <dgm:spPr>
        <a:solidFill>
          <a:schemeClr val="accent5">
            <a:lumMod val="75000"/>
          </a:schemeClr>
        </a:solidFill>
      </dgm:spPr>
      <dgm:t>
        <a:bodyPr/>
        <a:lstStyle/>
        <a:p>
          <a:pPr algn="l"/>
          <a:r>
            <a:rPr kumimoji="1" lang="fr-FR" altLang="ja-JP" sz="2400" b="1" dirty="0"/>
            <a:t>  </a:t>
          </a:r>
          <a:r>
            <a:rPr kumimoji="1" lang="fr-FR" altLang="ja-JP" sz="2400" b="0" dirty="0"/>
            <a:t>Introduction</a:t>
          </a:r>
          <a:endParaRPr kumimoji="1" lang="ja-JP" altLang="fr-FR" sz="2400" b="0"/>
        </a:p>
      </dgm:t>
    </dgm:pt>
    <dgm:pt modelId="{4B51D1A5-72BC-2E46-933B-8E990A8FA46D}" type="sibTrans" cxnId="{B664DB4B-3C60-5E4C-AB1C-15A282C3553A}">
      <dgm:prSet/>
      <dgm:spPr/>
      <dgm:t>
        <a:bodyPr/>
        <a:lstStyle/>
        <a:p>
          <a:endParaRPr kumimoji="1" lang="ja-JP" altLang="fr-FR" sz="2400"/>
        </a:p>
      </dgm:t>
    </dgm:pt>
    <dgm:pt modelId="{FAE0139B-C6BA-B04A-8E31-0B426A1C51E3}" type="parTrans" cxnId="{B664DB4B-3C60-5E4C-AB1C-15A282C3553A}">
      <dgm:prSet/>
      <dgm:spPr/>
      <dgm:t>
        <a:bodyPr/>
        <a:lstStyle/>
        <a:p>
          <a:endParaRPr kumimoji="1" lang="ja-JP" altLang="fr-FR" sz="2400"/>
        </a:p>
      </dgm:t>
    </dgm:pt>
    <dgm:pt modelId="{B81EF4E1-91A5-6741-A90C-E5B587DEC2EB}">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bibliographique</a:t>
          </a:r>
          <a:endParaRPr kumimoji="1" lang="ja-JP" altLang="fr-FR" sz="2400">
            <a:solidFill>
              <a:schemeClr val="tx1">
                <a:lumMod val="65000"/>
                <a:lumOff val="35000"/>
              </a:schemeClr>
            </a:solidFill>
          </a:endParaRPr>
        </a:p>
      </dgm:t>
    </dgm:pt>
    <dgm:pt modelId="{169027E9-6414-384B-987B-01342FEAD320}" type="sibTrans" cxnId="{0BD02062-1B30-7443-B88A-8FAC935871B8}">
      <dgm:prSet/>
      <dgm:spPr/>
      <dgm:t>
        <a:bodyPr/>
        <a:lstStyle/>
        <a:p>
          <a:endParaRPr kumimoji="1" lang="ja-JP" altLang="fr-FR" sz="2400"/>
        </a:p>
      </dgm:t>
    </dgm:pt>
    <dgm:pt modelId="{EBCA0BA8-7585-7C40-9E83-C5802C70B3B3}" type="parTrans" cxnId="{0BD02062-1B30-7443-B88A-8FAC935871B8}">
      <dgm:prSet/>
      <dgm:spPr/>
      <dgm:t>
        <a:bodyPr/>
        <a:lstStyle/>
        <a:p>
          <a:endParaRPr kumimoji="1" lang="ja-JP" altLang="fr-FR" sz="2400"/>
        </a:p>
      </dgm:t>
    </dgm:pt>
    <dgm:pt modelId="{B083F0E0-7D81-144A-A4DB-8BDFF5C0B36C}" type="pres">
      <dgm:prSet presAssocID="{C212D7DE-EFC3-9D41-8EFE-6F3B3FF88C19}" presName="Name0" presStyleCnt="0">
        <dgm:presLayoutVars>
          <dgm:dir/>
          <dgm:resizeHandles val="exact"/>
        </dgm:presLayoutVars>
      </dgm:prSet>
      <dgm:spPr/>
    </dgm:pt>
    <dgm:pt modelId="{34EA144A-6509-044A-9B60-100016CCC671}" type="pres">
      <dgm:prSet presAssocID="{4D12C122-6150-5245-8014-91A7C3A494D6}" presName="parTxOnly" presStyleLbl="node1" presStyleIdx="0" presStyleCnt="4" custScaleX="61102">
        <dgm:presLayoutVars>
          <dgm:bulletEnabled val="1"/>
        </dgm:presLayoutVars>
      </dgm:prSet>
      <dgm:spPr/>
    </dgm:pt>
    <dgm:pt modelId="{82072657-8476-7747-A4E4-F672D01E02C3}" type="pres">
      <dgm:prSet presAssocID="{4B51D1A5-72BC-2E46-933B-8E990A8FA46D}" presName="parSpace" presStyleCnt="0"/>
      <dgm:spPr/>
    </dgm:pt>
    <dgm:pt modelId="{9A632F38-20ED-2B49-BF9C-F9E517DD99A8}" type="pres">
      <dgm:prSet presAssocID="{B81EF4E1-91A5-6741-A90C-E5B587DEC2EB}" presName="parTxOnly" presStyleLbl="node1" presStyleIdx="1" presStyleCnt="4" custLinFactNeighborX="1249" custLinFactNeighborY="77105">
        <dgm:presLayoutVars>
          <dgm:bulletEnabled val="1"/>
        </dgm:presLayoutVars>
      </dgm:prSet>
      <dgm:spPr/>
    </dgm:pt>
    <dgm:pt modelId="{11FD88A6-7DE7-BE48-BD30-804F0EE02796}" type="pres">
      <dgm:prSet presAssocID="{169027E9-6414-384B-987B-01342FEAD320}" presName="parSpace" presStyleCnt="0"/>
      <dgm:spPr/>
    </dgm:pt>
    <dgm:pt modelId="{3B0C5192-6B7A-3642-8EF2-29D80EFB97AE}" type="pres">
      <dgm:prSet presAssocID="{63A65651-2489-E646-A06B-5669DEF59BA8}" presName="parTxOnly" presStyleLbl="node1" presStyleIdx="2" presStyleCnt="4" custLinFactNeighborX="-3374">
        <dgm:presLayoutVars>
          <dgm:bulletEnabled val="1"/>
        </dgm:presLayoutVars>
      </dgm:prSet>
      <dgm:spPr/>
    </dgm:pt>
    <dgm:pt modelId="{7480DC84-76A2-1846-9D4A-FD3E69B2D511}" type="pres">
      <dgm:prSet presAssocID="{7CB191C4-CE63-8B40-A98B-BD07E6927609}" presName="parSpace" presStyleCnt="0"/>
      <dgm:spPr/>
    </dgm:pt>
    <dgm:pt modelId="{2EBC3E71-4982-3244-AFC5-7DDDEC608C2A}" type="pres">
      <dgm:prSet presAssocID="{349D5CCA-9363-7A4F-8462-E54E53A9A0D1}" presName="parTxOnly" presStyleLbl="node1" presStyleIdx="3" presStyleCnt="4" custScaleX="50680">
        <dgm:presLayoutVars>
          <dgm:bulletEnabled val="1"/>
        </dgm:presLayoutVars>
      </dgm:prSet>
      <dgm:spPr/>
    </dgm:pt>
  </dgm:ptLst>
  <dgm:cxnLst>
    <dgm:cxn modelId="{D90BD232-B0DA-384C-BA75-30B3AA65E458}" type="presOf" srcId="{349D5CCA-9363-7A4F-8462-E54E53A9A0D1}" destId="{2EBC3E71-4982-3244-AFC5-7DDDEC608C2A}" srcOrd="0" destOrd="0" presId="urn:microsoft.com/office/officeart/2005/8/layout/hChevron3"/>
    <dgm:cxn modelId="{B664DB4B-3C60-5E4C-AB1C-15A282C3553A}" srcId="{C212D7DE-EFC3-9D41-8EFE-6F3B3FF88C19}" destId="{4D12C122-6150-5245-8014-91A7C3A494D6}" srcOrd="0" destOrd="0" parTransId="{FAE0139B-C6BA-B04A-8E31-0B426A1C51E3}" sibTransId="{4B51D1A5-72BC-2E46-933B-8E990A8FA46D}"/>
    <dgm:cxn modelId="{5BDB924F-74B7-7C4E-BAC5-186AEBFF2005}" type="presOf" srcId="{B81EF4E1-91A5-6741-A90C-E5B587DEC2EB}" destId="{9A632F38-20ED-2B49-BF9C-F9E517DD99A8}" srcOrd="0" destOrd="0" presId="urn:microsoft.com/office/officeart/2005/8/layout/hChevron3"/>
    <dgm:cxn modelId="{0E3A5359-1F4C-2945-BA34-6CAB964D74C3}" srcId="{C212D7DE-EFC3-9D41-8EFE-6F3B3FF88C19}" destId="{63A65651-2489-E646-A06B-5669DEF59BA8}" srcOrd="2" destOrd="0" parTransId="{ECD936E7-3EF5-844B-B87D-1C9128685414}" sibTransId="{7CB191C4-CE63-8B40-A98B-BD07E6927609}"/>
    <dgm:cxn modelId="{D420EB5A-6800-F449-99E3-3A4E612FF09F}" type="presOf" srcId="{4D12C122-6150-5245-8014-91A7C3A494D6}" destId="{34EA144A-6509-044A-9B60-100016CCC671}" srcOrd="0" destOrd="0" presId="urn:microsoft.com/office/officeart/2005/8/layout/hChevron3"/>
    <dgm:cxn modelId="{0BD02062-1B30-7443-B88A-8FAC935871B8}" srcId="{C212D7DE-EFC3-9D41-8EFE-6F3B3FF88C19}" destId="{B81EF4E1-91A5-6741-A90C-E5B587DEC2EB}" srcOrd="1" destOrd="0" parTransId="{EBCA0BA8-7585-7C40-9E83-C5802C70B3B3}" sibTransId="{169027E9-6414-384B-987B-01342FEAD320}"/>
    <dgm:cxn modelId="{BF6CA6A4-CD08-8148-BFA7-053C6AB0C765}" type="presOf" srcId="{63A65651-2489-E646-A06B-5669DEF59BA8}" destId="{3B0C5192-6B7A-3642-8EF2-29D80EFB97AE}" srcOrd="0" destOrd="0" presId="urn:microsoft.com/office/officeart/2005/8/layout/hChevron3"/>
    <dgm:cxn modelId="{E2CB33A6-3ABC-8F4F-8998-276402308782}" type="presOf" srcId="{C212D7DE-EFC3-9D41-8EFE-6F3B3FF88C19}" destId="{B083F0E0-7D81-144A-A4DB-8BDFF5C0B36C}" srcOrd="0" destOrd="0" presId="urn:microsoft.com/office/officeart/2005/8/layout/hChevron3"/>
    <dgm:cxn modelId="{590CB9C7-6EC9-C647-89D1-9725E83659F4}" srcId="{C212D7DE-EFC3-9D41-8EFE-6F3B3FF88C19}" destId="{349D5CCA-9363-7A4F-8462-E54E53A9A0D1}" srcOrd="3" destOrd="0" parTransId="{6F414FCA-888E-EA45-B6EE-4643AA65BB1D}" sibTransId="{46619CCF-2298-7647-A941-B18D396238C9}"/>
    <dgm:cxn modelId="{525A32AB-518C-CB41-AAF3-88C0F4B45CFA}" type="presParOf" srcId="{B083F0E0-7D81-144A-A4DB-8BDFF5C0B36C}" destId="{34EA144A-6509-044A-9B60-100016CCC671}" srcOrd="0" destOrd="0" presId="urn:microsoft.com/office/officeart/2005/8/layout/hChevron3"/>
    <dgm:cxn modelId="{84CA5D0C-0773-B045-88F0-09B60B1AB01F}" type="presParOf" srcId="{B083F0E0-7D81-144A-A4DB-8BDFF5C0B36C}" destId="{82072657-8476-7747-A4E4-F672D01E02C3}" srcOrd="1" destOrd="0" presId="urn:microsoft.com/office/officeart/2005/8/layout/hChevron3"/>
    <dgm:cxn modelId="{D86889A0-4DFB-384B-8C48-D448BA13DF64}" type="presParOf" srcId="{B083F0E0-7D81-144A-A4DB-8BDFF5C0B36C}" destId="{9A632F38-20ED-2B49-BF9C-F9E517DD99A8}" srcOrd="2" destOrd="0" presId="urn:microsoft.com/office/officeart/2005/8/layout/hChevron3"/>
    <dgm:cxn modelId="{336C5DC9-36C0-4243-99EF-6B04CD42050A}" type="presParOf" srcId="{B083F0E0-7D81-144A-A4DB-8BDFF5C0B36C}" destId="{11FD88A6-7DE7-BE48-BD30-804F0EE02796}" srcOrd="3" destOrd="0" presId="urn:microsoft.com/office/officeart/2005/8/layout/hChevron3"/>
    <dgm:cxn modelId="{2CE80D1B-0BD3-AE40-91D2-BCC3F254902D}" type="presParOf" srcId="{B083F0E0-7D81-144A-A4DB-8BDFF5C0B36C}" destId="{3B0C5192-6B7A-3642-8EF2-29D80EFB97AE}" srcOrd="4" destOrd="0" presId="urn:microsoft.com/office/officeart/2005/8/layout/hChevron3"/>
    <dgm:cxn modelId="{2214DD4B-FD52-3740-BBDD-70467343B172}" type="presParOf" srcId="{B083F0E0-7D81-144A-A4DB-8BDFF5C0B36C}" destId="{7480DC84-76A2-1846-9D4A-FD3E69B2D511}" srcOrd="5" destOrd="0" presId="urn:microsoft.com/office/officeart/2005/8/layout/hChevron3"/>
    <dgm:cxn modelId="{670C5320-717B-8649-89EE-A723489F9FA7}" type="presParOf" srcId="{B083F0E0-7D81-144A-A4DB-8BDFF5C0B36C}" destId="{2EBC3E71-4982-3244-AFC5-7DDDEC608C2A}" srcOrd="6"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12D7DE-EFC3-9D41-8EFE-6F3B3FF88C19}" type="doc">
      <dgm:prSet loTypeId="urn:microsoft.com/office/officeart/2005/8/layout/hChevron3" loCatId="" qsTypeId="urn:microsoft.com/office/officeart/2005/8/quickstyle/simple1" qsCatId="simple" csTypeId="urn:microsoft.com/office/officeart/2005/8/colors/accent1_2" csCatId="accent1" phldr="1"/>
      <dgm:spPr/>
    </dgm:pt>
    <dgm:pt modelId="{63A65651-2489-E646-A06B-5669DEF59BA8}">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du cas d'étude</a:t>
          </a:r>
          <a:endParaRPr kumimoji="1" lang="ja-JP" altLang="fr-FR" sz="2400">
            <a:solidFill>
              <a:schemeClr val="tx1">
                <a:lumMod val="65000"/>
                <a:lumOff val="35000"/>
              </a:schemeClr>
            </a:solidFill>
          </a:endParaRPr>
        </a:p>
      </dgm:t>
    </dgm:pt>
    <dgm:pt modelId="{ECD936E7-3EF5-844B-B87D-1C9128685414}" type="parTrans" cxnId="{0E3A5359-1F4C-2945-BA34-6CAB964D74C3}">
      <dgm:prSet/>
      <dgm:spPr/>
      <dgm:t>
        <a:bodyPr/>
        <a:lstStyle/>
        <a:p>
          <a:endParaRPr kumimoji="1" lang="ja-JP" altLang="fr-FR" sz="2400"/>
        </a:p>
      </dgm:t>
    </dgm:pt>
    <dgm:pt modelId="{7CB191C4-CE63-8B40-A98B-BD07E6927609}" type="sibTrans" cxnId="{0E3A5359-1F4C-2945-BA34-6CAB964D74C3}">
      <dgm:prSet/>
      <dgm:spPr/>
      <dgm:t>
        <a:bodyPr/>
        <a:lstStyle/>
        <a:p>
          <a:endParaRPr kumimoji="1" lang="ja-JP" altLang="fr-FR" sz="2400"/>
        </a:p>
      </dgm:t>
    </dgm:pt>
    <dgm:pt modelId="{349D5CCA-9363-7A4F-8462-E54E53A9A0D1}">
      <dgm:prSet custT="1"/>
      <dgm:spPr>
        <a:solidFill>
          <a:srgbClr val="D6E5FB"/>
        </a:solidFill>
      </dgm:spPr>
      <dgm:t>
        <a:bodyPr/>
        <a:lstStyle/>
        <a:p>
          <a:pPr algn="ctr"/>
          <a:r>
            <a:rPr kumimoji="1" lang="fr-FR" altLang="ja-JP" sz="2400" dirty="0">
              <a:solidFill>
                <a:schemeClr val="tx1">
                  <a:lumMod val="65000"/>
                  <a:lumOff val="35000"/>
                </a:schemeClr>
              </a:solidFill>
            </a:rPr>
            <a:t>Conclusion</a:t>
          </a:r>
          <a:endParaRPr kumimoji="1" lang="ja-JP" altLang="fr-FR" sz="2400">
            <a:solidFill>
              <a:schemeClr val="tx1">
                <a:lumMod val="65000"/>
                <a:lumOff val="35000"/>
              </a:schemeClr>
            </a:solidFill>
          </a:endParaRPr>
        </a:p>
      </dgm:t>
    </dgm:pt>
    <dgm:pt modelId="{6F414FCA-888E-EA45-B6EE-4643AA65BB1D}" type="parTrans" cxnId="{590CB9C7-6EC9-C647-89D1-9725E83659F4}">
      <dgm:prSet/>
      <dgm:spPr/>
      <dgm:t>
        <a:bodyPr/>
        <a:lstStyle/>
        <a:p>
          <a:endParaRPr kumimoji="1" lang="ja-JP" altLang="fr-FR" sz="2400"/>
        </a:p>
      </dgm:t>
    </dgm:pt>
    <dgm:pt modelId="{46619CCF-2298-7647-A941-B18D396238C9}" type="sibTrans" cxnId="{590CB9C7-6EC9-C647-89D1-9725E83659F4}">
      <dgm:prSet/>
      <dgm:spPr/>
      <dgm:t>
        <a:bodyPr/>
        <a:lstStyle/>
        <a:p>
          <a:endParaRPr kumimoji="1" lang="ja-JP" altLang="fr-FR" sz="2400"/>
        </a:p>
      </dgm:t>
    </dgm:pt>
    <dgm:pt modelId="{4D12C122-6150-5245-8014-91A7C3A494D6}">
      <dgm:prSet phldrT="[テキスト]" custT="1"/>
      <dgm:spPr>
        <a:solidFill>
          <a:schemeClr val="accent5">
            <a:lumMod val="75000"/>
          </a:schemeClr>
        </a:solidFill>
      </dgm:spPr>
      <dgm:t>
        <a:bodyPr/>
        <a:lstStyle/>
        <a:p>
          <a:pPr algn="l"/>
          <a:r>
            <a:rPr kumimoji="1" lang="fr-FR" altLang="ja-JP" sz="2400" b="1" dirty="0"/>
            <a:t>  </a:t>
          </a:r>
          <a:r>
            <a:rPr kumimoji="1" lang="fr-FR" altLang="ja-JP" sz="2400" b="0" dirty="0"/>
            <a:t>Introduction</a:t>
          </a:r>
          <a:endParaRPr kumimoji="1" lang="ja-JP" altLang="fr-FR" sz="2400" b="0"/>
        </a:p>
      </dgm:t>
    </dgm:pt>
    <dgm:pt modelId="{4B51D1A5-72BC-2E46-933B-8E990A8FA46D}" type="sibTrans" cxnId="{B664DB4B-3C60-5E4C-AB1C-15A282C3553A}">
      <dgm:prSet/>
      <dgm:spPr/>
      <dgm:t>
        <a:bodyPr/>
        <a:lstStyle/>
        <a:p>
          <a:endParaRPr kumimoji="1" lang="ja-JP" altLang="fr-FR" sz="2400"/>
        </a:p>
      </dgm:t>
    </dgm:pt>
    <dgm:pt modelId="{FAE0139B-C6BA-B04A-8E31-0B426A1C51E3}" type="parTrans" cxnId="{B664DB4B-3C60-5E4C-AB1C-15A282C3553A}">
      <dgm:prSet/>
      <dgm:spPr/>
      <dgm:t>
        <a:bodyPr/>
        <a:lstStyle/>
        <a:p>
          <a:endParaRPr kumimoji="1" lang="ja-JP" altLang="fr-FR" sz="2400"/>
        </a:p>
      </dgm:t>
    </dgm:pt>
    <dgm:pt modelId="{B81EF4E1-91A5-6741-A90C-E5B587DEC2EB}">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bibliographique</a:t>
          </a:r>
          <a:endParaRPr kumimoji="1" lang="ja-JP" altLang="fr-FR" sz="2400">
            <a:solidFill>
              <a:schemeClr val="tx1">
                <a:lumMod val="65000"/>
                <a:lumOff val="35000"/>
              </a:schemeClr>
            </a:solidFill>
          </a:endParaRPr>
        </a:p>
      </dgm:t>
    </dgm:pt>
    <dgm:pt modelId="{169027E9-6414-384B-987B-01342FEAD320}" type="sibTrans" cxnId="{0BD02062-1B30-7443-B88A-8FAC935871B8}">
      <dgm:prSet/>
      <dgm:spPr/>
      <dgm:t>
        <a:bodyPr/>
        <a:lstStyle/>
        <a:p>
          <a:endParaRPr kumimoji="1" lang="ja-JP" altLang="fr-FR" sz="2400"/>
        </a:p>
      </dgm:t>
    </dgm:pt>
    <dgm:pt modelId="{EBCA0BA8-7585-7C40-9E83-C5802C70B3B3}" type="parTrans" cxnId="{0BD02062-1B30-7443-B88A-8FAC935871B8}">
      <dgm:prSet/>
      <dgm:spPr/>
      <dgm:t>
        <a:bodyPr/>
        <a:lstStyle/>
        <a:p>
          <a:endParaRPr kumimoji="1" lang="ja-JP" altLang="fr-FR" sz="2400"/>
        </a:p>
      </dgm:t>
    </dgm:pt>
    <dgm:pt modelId="{B083F0E0-7D81-144A-A4DB-8BDFF5C0B36C}" type="pres">
      <dgm:prSet presAssocID="{C212D7DE-EFC3-9D41-8EFE-6F3B3FF88C19}" presName="Name0" presStyleCnt="0">
        <dgm:presLayoutVars>
          <dgm:dir/>
          <dgm:resizeHandles val="exact"/>
        </dgm:presLayoutVars>
      </dgm:prSet>
      <dgm:spPr/>
    </dgm:pt>
    <dgm:pt modelId="{34EA144A-6509-044A-9B60-100016CCC671}" type="pres">
      <dgm:prSet presAssocID="{4D12C122-6150-5245-8014-91A7C3A494D6}" presName="parTxOnly" presStyleLbl="node1" presStyleIdx="0" presStyleCnt="4" custScaleX="61102">
        <dgm:presLayoutVars>
          <dgm:bulletEnabled val="1"/>
        </dgm:presLayoutVars>
      </dgm:prSet>
      <dgm:spPr/>
    </dgm:pt>
    <dgm:pt modelId="{82072657-8476-7747-A4E4-F672D01E02C3}" type="pres">
      <dgm:prSet presAssocID="{4B51D1A5-72BC-2E46-933B-8E990A8FA46D}" presName="parSpace" presStyleCnt="0"/>
      <dgm:spPr/>
    </dgm:pt>
    <dgm:pt modelId="{9A632F38-20ED-2B49-BF9C-F9E517DD99A8}" type="pres">
      <dgm:prSet presAssocID="{B81EF4E1-91A5-6741-A90C-E5B587DEC2EB}" presName="parTxOnly" presStyleLbl="node1" presStyleIdx="1" presStyleCnt="4" custLinFactNeighborX="1249" custLinFactNeighborY="77105">
        <dgm:presLayoutVars>
          <dgm:bulletEnabled val="1"/>
        </dgm:presLayoutVars>
      </dgm:prSet>
      <dgm:spPr/>
    </dgm:pt>
    <dgm:pt modelId="{11FD88A6-7DE7-BE48-BD30-804F0EE02796}" type="pres">
      <dgm:prSet presAssocID="{169027E9-6414-384B-987B-01342FEAD320}" presName="parSpace" presStyleCnt="0"/>
      <dgm:spPr/>
    </dgm:pt>
    <dgm:pt modelId="{3B0C5192-6B7A-3642-8EF2-29D80EFB97AE}" type="pres">
      <dgm:prSet presAssocID="{63A65651-2489-E646-A06B-5669DEF59BA8}" presName="parTxOnly" presStyleLbl="node1" presStyleIdx="2" presStyleCnt="4" custLinFactNeighborX="-3374">
        <dgm:presLayoutVars>
          <dgm:bulletEnabled val="1"/>
        </dgm:presLayoutVars>
      </dgm:prSet>
      <dgm:spPr/>
    </dgm:pt>
    <dgm:pt modelId="{7480DC84-76A2-1846-9D4A-FD3E69B2D511}" type="pres">
      <dgm:prSet presAssocID="{7CB191C4-CE63-8B40-A98B-BD07E6927609}" presName="parSpace" presStyleCnt="0"/>
      <dgm:spPr/>
    </dgm:pt>
    <dgm:pt modelId="{2EBC3E71-4982-3244-AFC5-7DDDEC608C2A}" type="pres">
      <dgm:prSet presAssocID="{349D5CCA-9363-7A4F-8462-E54E53A9A0D1}" presName="parTxOnly" presStyleLbl="node1" presStyleIdx="3" presStyleCnt="4" custScaleX="50680">
        <dgm:presLayoutVars>
          <dgm:bulletEnabled val="1"/>
        </dgm:presLayoutVars>
      </dgm:prSet>
      <dgm:spPr/>
    </dgm:pt>
  </dgm:ptLst>
  <dgm:cxnLst>
    <dgm:cxn modelId="{D90BD232-B0DA-384C-BA75-30B3AA65E458}" type="presOf" srcId="{349D5CCA-9363-7A4F-8462-E54E53A9A0D1}" destId="{2EBC3E71-4982-3244-AFC5-7DDDEC608C2A}" srcOrd="0" destOrd="0" presId="urn:microsoft.com/office/officeart/2005/8/layout/hChevron3"/>
    <dgm:cxn modelId="{B664DB4B-3C60-5E4C-AB1C-15A282C3553A}" srcId="{C212D7DE-EFC3-9D41-8EFE-6F3B3FF88C19}" destId="{4D12C122-6150-5245-8014-91A7C3A494D6}" srcOrd="0" destOrd="0" parTransId="{FAE0139B-C6BA-B04A-8E31-0B426A1C51E3}" sibTransId="{4B51D1A5-72BC-2E46-933B-8E990A8FA46D}"/>
    <dgm:cxn modelId="{5BDB924F-74B7-7C4E-BAC5-186AEBFF2005}" type="presOf" srcId="{B81EF4E1-91A5-6741-A90C-E5B587DEC2EB}" destId="{9A632F38-20ED-2B49-BF9C-F9E517DD99A8}" srcOrd="0" destOrd="0" presId="urn:microsoft.com/office/officeart/2005/8/layout/hChevron3"/>
    <dgm:cxn modelId="{0E3A5359-1F4C-2945-BA34-6CAB964D74C3}" srcId="{C212D7DE-EFC3-9D41-8EFE-6F3B3FF88C19}" destId="{63A65651-2489-E646-A06B-5669DEF59BA8}" srcOrd="2" destOrd="0" parTransId="{ECD936E7-3EF5-844B-B87D-1C9128685414}" sibTransId="{7CB191C4-CE63-8B40-A98B-BD07E6927609}"/>
    <dgm:cxn modelId="{D420EB5A-6800-F449-99E3-3A4E612FF09F}" type="presOf" srcId="{4D12C122-6150-5245-8014-91A7C3A494D6}" destId="{34EA144A-6509-044A-9B60-100016CCC671}" srcOrd="0" destOrd="0" presId="urn:microsoft.com/office/officeart/2005/8/layout/hChevron3"/>
    <dgm:cxn modelId="{0BD02062-1B30-7443-B88A-8FAC935871B8}" srcId="{C212D7DE-EFC3-9D41-8EFE-6F3B3FF88C19}" destId="{B81EF4E1-91A5-6741-A90C-E5B587DEC2EB}" srcOrd="1" destOrd="0" parTransId="{EBCA0BA8-7585-7C40-9E83-C5802C70B3B3}" sibTransId="{169027E9-6414-384B-987B-01342FEAD320}"/>
    <dgm:cxn modelId="{BF6CA6A4-CD08-8148-BFA7-053C6AB0C765}" type="presOf" srcId="{63A65651-2489-E646-A06B-5669DEF59BA8}" destId="{3B0C5192-6B7A-3642-8EF2-29D80EFB97AE}" srcOrd="0" destOrd="0" presId="urn:microsoft.com/office/officeart/2005/8/layout/hChevron3"/>
    <dgm:cxn modelId="{E2CB33A6-3ABC-8F4F-8998-276402308782}" type="presOf" srcId="{C212D7DE-EFC3-9D41-8EFE-6F3B3FF88C19}" destId="{B083F0E0-7D81-144A-A4DB-8BDFF5C0B36C}" srcOrd="0" destOrd="0" presId="urn:microsoft.com/office/officeart/2005/8/layout/hChevron3"/>
    <dgm:cxn modelId="{590CB9C7-6EC9-C647-89D1-9725E83659F4}" srcId="{C212D7DE-EFC3-9D41-8EFE-6F3B3FF88C19}" destId="{349D5CCA-9363-7A4F-8462-E54E53A9A0D1}" srcOrd="3" destOrd="0" parTransId="{6F414FCA-888E-EA45-B6EE-4643AA65BB1D}" sibTransId="{46619CCF-2298-7647-A941-B18D396238C9}"/>
    <dgm:cxn modelId="{525A32AB-518C-CB41-AAF3-88C0F4B45CFA}" type="presParOf" srcId="{B083F0E0-7D81-144A-A4DB-8BDFF5C0B36C}" destId="{34EA144A-6509-044A-9B60-100016CCC671}" srcOrd="0" destOrd="0" presId="urn:microsoft.com/office/officeart/2005/8/layout/hChevron3"/>
    <dgm:cxn modelId="{84CA5D0C-0773-B045-88F0-09B60B1AB01F}" type="presParOf" srcId="{B083F0E0-7D81-144A-A4DB-8BDFF5C0B36C}" destId="{82072657-8476-7747-A4E4-F672D01E02C3}" srcOrd="1" destOrd="0" presId="urn:microsoft.com/office/officeart/2005/8/layout/hChevron3"/>
    <dgm:cxn modelId="{D86889A0-4DFB-384B-8C48-D448BA13DF64}" type="presParOf" srcId="{B083F0E0-7D81-144A-A4DB-8BDFF5C0B36C}" destId="{9A632F38-20ED-2B49-BF9C-F9E517DD99A8}" srcOrd="2" destOrd="0" presId="urn:microsoft.com/office/officeart/2005/8/layout/hChevron3"/>
    <dgm:cxn modelId="{336C5DC9-36C0-4243-99EF-6B04CD42050A}" type="presParOf" srcId="{B083F0E0-7D81-144A-A4DB-8BDFF5C0B36C}" destId="{11FD88A6-7DE7-BE48-BD30-804F0EE02796}" srcOrd="3" destOrd="0" presId="urn:microsoft.com/office/officeart/2005/8/layout/hChevron3"/>
    <dgm:cxn modelId="{2CE80D1B-0BD3-AE40-91D2-BCC3F254902D}" type="presParOf" srcId="{B083F0E0-7D81-144A-A4DB-8BDFF5C0B36C}" destId="{3B0C5192-6B7A-3642-8EF2-29D80EFB97AE}" srcOrd="4" destOrd="0" presId="urn:microsoft.com/office/officeart/2005/8/layout/hChevron3"/>
    <dgm:cxn modelId="{2214DD4B-FD52-3740-BBDD-70467343B172}" type="presParOf" srcId="{B083F0E0-7D81-144A-A4DB-8BDFF5C0B36C}" destId="{7480DC84-76A2-1846-9D4A-FD3E69B2D511}" srcOrd="5" destOrd="0" presId="urn:microsoft.com/office/officeart/2005/8/layout/hChevron3"/>
    <dgm:cxn modelId="{670C5320-717B-8649-89EE-A723489F9FA7}" type="presParOf" srcId="{B083F0E0-7D81-144A-A4DB-8BDFF5C0B36C}" destId="{2EBC3E71-4982-3244-AFC5-7DDDEC608C2A}"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12D7DE-EFC3-9D41-8EFE-6F3B3FF88C19}" type="doc">
      <dgm:prSet loTypeId="urn:microsoft.com/office/officeart/2005/8/layout/hChevron3" loCatId="" qsTypeId="urn:microsoft.com/office/officeart/2005/8/quickstyle/simple1" qsCatId="simple" csTypeId="urn:microsoft.com/office/officeart/2005/8/colors/accent1_2" csCatId="accent1" phldr="1"/>
      <dgm:spPr/>
    </dgm:pt>
    <dgm:pt modelId="{63A65651-2489-E646-A06B-5669DEF59BA8}">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du cas d'étude</a:t>
          </a:r>
          <a:endParaRPr kumimoji="1" lang="ja-JP" altLang="fr-FR" sz="2400">
            <a:solidFill>
              <a:schemeClr val="tx1">
                <a:lumMod val="65000"/>
                <a:lumOff val="35000"/>
              </a:schemeClr>
            </a:solidFill>
          </a:endParaRPr>
        </a:p>
      </dgm:t>
    </dgm:pt>
    <dgm:pt modelId="{ECD936E7-3EF5-844B-B87D-1C9128685414}" type="parTrans" cxnId="{0E3A5359-1F4C-2945-BA34-6CAB964D74C3}">
      <dgm:prSet/>
      <dgm:spPr/>
      <dgm:t>
        <a:bodyPr/>
        <a:lstStyle/>
        <a:p>
          <a:endParaRPr kumimoji="1" lang="ja-JP" altLang="fr-FR" sz="2400"/>
        </a:p>
      </dgm:t>
    </dgm:pt>
    <dgm:pt modelId="{7CB191C4-CE63-8B40-A98B-BD07E6927609}" type="sibTrans" cxnId="{0E3A5359-1F4C-2945-BA34-6CAB964D74C3}">
      <dgm:prSet/>
      <dgm:spPr/>
      <dgm:t>
        <a:bodyPr/>
        <a:lstStyle/>
        <a:p>
          <a:endParaRPr kumimoji="1" lang="ja-JP" altLang="fr-FR" sz="2400"/>
        </a:p>
      </dgm:t>
    </dgm:pt>
    <dgm:pt modelId="{349D5CCA-9363-7A4F-8462-E54E53A9A0D1}">
      <dgm:prSet custT="1"/>
      <dgm:spPr>
        <a:solidFill>
          <a:srgbClr val="D6E5FB"/>
        </a:solidFill>
      </dgm:spPr>
      <dgm:t>
        <a:bodyPr/>
        <a:lstStyle/>
        <a:p>
          <a:pPr algn="ctr"/>
          <a:r>
            <a:rPr kumimoji="1" lang="fr-FR" altLang="ja-JP" sz="2400" dirty="0">
              <a:solidFill>
                <a:schemeClr val="tx1">
                  <a:lumMod val="65000"/>
                  <a:lumOff val="35000"/>
                </a:schemeClr>
              </a:solidFill>
            </a:rPr>
            <a:t>Conclusion</a:t>
          </a:r>
          <a:endParaRPr kumimoji="1" lang="ja-JP" altLang="fr-FR" sz="2400">
            <a:solidFill>
              <a:schemeClr val="tx1">
                <a:lumMod val="65000"/>
                <a:lumOff val="35000"/>
              </a:schemeClr>
            </a:solidFill>
          </a:endParaRPr>
        </a:p>
      </dgm:t>
    </dgm:pt>
    <dgm:pt modelId="{6F414FCA-888E-EA45-B6EE-4643AA65BB1D}" type="parTrans" cxnId="{590CB9C7-6EC9-C647-89D1-9725E83659F4}">
      <dgm:prSet/>
      <dgm:spPr/>
      <dgm:t>
        <a:bodyPr/>
        <a:lstStyle/>
        <a:p>
          <a:endParaRPr kumimoji="1" lang="ja-JP" altLang="fr-FR" sz="2400"/>
        </a:p>
      </dgm:t>
    </dgm:pt>
    <dgm:pt modelId="{46619CCF-2298-7647-A941-B18D396238C9}" type="sibTrans" cxnId="{590CB9C7-6EC9-C647-89D1-9725E83659F4}">
      <dgm:prSet/>
      <dgm:spPr/>
      <dgm:t>
        <a:bodyPr/>
        <a:lstStyle/>
        <a:p>
          <a:endParaRPr kumimoji="1" lang="ja-JP" altLang="fr-FR" sz="2400"/>
        </a:p>
      </dgm:t>
    </dgm:pt>
    <dgm:pt modelId="{4D12C122-6150-5245-8014-91A7C3A494D6}">
      <dgm:prSet phldrT="[テキスト]" custT="1"/>
      <dgm:spPr>
        <a:solidFill>
          <a:schemeClr val="accent5">
            <a:lumMod val="75000"/>
          </a:schemeClr>
        </a:solidFill>
      </dgm:spPr>
      <dgm:t>
        <a:bodyPr/>
        <a:lstStyle/>
        <a:p>
          <a:pPr algn="l"/>
          <a:r>
            <a:rPr kumimoji="1" lang="fr-FR" altLang="ja-JP" sz="2400" b="1" dirty="0"/>
            <a:t>  </a:t>
          </a:r>
          <a:r>
            <a:rPr kumimoji="1" lang="fr-FR" altLang="ja-JP" sz="2400" b="0" dirty="0"/>
            <a:t>Introduction</a:t>
          </a:r>
          <a:endParaRPr kumimoji="1" lang="ja-JP" altLang="fr-FR" sz="2400" b="0"/>
        </a:p>
      </dgm:t>
    </dgm:pt>
    <dgm:pt modelId="{4B51D1A5-72BC-2E46-933B-8E990A8FA46D}" type="sibTrans" cxnId="{B664DB4B-3C60-5E4C-AB1C-15A282C3553A}">
      <dgm:prSet/>
      <dgm:spPr/>
      <dgm:t>
        <a:bodyPr/>
        <a:lstStyle/>
        <a:p>
          <a:endParaRPr kumimoji="1" lang="ja-JP" altLang="fr-FR" sz="2400"/>
        </a:p>
      </dgm:t>
    </dgm:pt>
    <dgm:pt modelId="{FAE0139B-C6BA-B04A-8E31-0B426A1C51E3}" type="parTrans" cxnId="{B664DB4B-3C60-5E4C-AB1C-15A282C3553A}">
      <dgm:prSet/>
      <dgm:spPr/>
      <dgm:t>
        <a:bodyPr/>
        <a:lstStyle/>
        <a:p>
          <a:endParaRPr kumimoji="1" lang="ja-JP" altLang="fr-FR" sz="2400"/>
        </a:p>
      </dgm:t>
    </dgm:pt>
    <dgm:pt modelId="{B81EF4E1-91A5-6741-A90C-E5B587DEC2EB}">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bibliographique</a:t>
          </a:r>
          <a:endParaRPr kumimoji="1" lang="ja-JP" altLang="fr-FR" sz="2400">
            <a:solidFill>
              <a:schemeClr val="tx1">
                <a:lumMod val="65000"/>
                <a:lumOff val="35000"/>
              </a:schemeClr>
            </a:solidFill>
          </a:endParaRPr>
        </a:p>
      </dgm:t>
    </dgm:pt>
    <dgm:pt modelId="{169027E9-6414-384B-987B-01342FEAD320}" type="sibTrans" cxnId="{0BD02062-1B30-7443-B88A-8FAC935871B8}">
      <dgm:prSet/>
      <dgm:spPr/>
      <dgm:t>
        <a:bodyPr/>
        <a:lstStyle/>
        <a:p>
          <a:endParaRPr kumimoji="1" lang="ja-JP" altLang="fr-FR" sz="2400"/>
        </a:p>
      </dgm:t>
    </dgm:pt>
    <dgm:pt modelId="{EBCA0BA8-7585-7C40-9E83-C5802C70B3B3}" type="parTrans" cxnId="{0BD02062-1B30-7443-B88A-8FAC935871B8}">
      <dgm:prSet/>
      <dgm:spPr/>
      <dgm:t>
        <a:bodyPr/>
        <a:lstStyle/>
        <a:p>
          <a:endParaRPr kumimoji="1" lang="ja-JP" altLang="fr-FR" sz="2400"/>
        </a:p>
      </dgm:t>
    </dgm:pt>
    <dgm:pt modelId="{B083F0E0-7D81-144A-A4DB-8BDFF5C0B36C}" type="pres">
      <dgm:prSet presAssocID="{C212D7DE-EFC3-9D41-8EFE-6F3B3FF88C19}" presName="Name0" presStyleCnt="0">
        <dgm:presLayoutVars>
          <dgm:dir/>
          <dgm:resizeHandles val="exact"/>
        </dgm:presLayoutVars>
      </dgm:prSet>
      <dgm:spPr/>
    </dgm:pt>
    <dgm:pt modelId="{34EA144A-6509-044A-9B60-100016CCC671}" type="pres">
      <dgm:prSet presAssocID="{4D12C122-6150-5245-8014-91A7C3A494D6}" presName="parTxOnly" presStyleLbl="node1" presStyleIdx="0" presStyleCnt="4" custScaleX="61102">
        <dgm:presLayoutVars>
          <dgm:bulletEnabled val="1"/>
        </dgm:presLayoutVars>
      </dgm:prSet>
      <dgm:spPr/>
    </dgm:pt>
    <dgm:pt modelId="{82072657-8476-7747-A4E4-F672D01E02C3}" type="pres">
      <dgm:prSet presAssocID="{4B51D1A5-72BC-2E46-933B-8E990A8FA46D}" presName="parSpace" presStyleCnt="0"/>
      <dgm:spPr/>
    </dgm:pt>
    <dgm:pt modelId="{9A632F38-20ED-2B49-BF9C-F9E517DD99A8}" type="pres">
      <dgm:prSet presAssocID="{B81EF4E1-91A5-6741-A90C-E5B587DEC2EB}" presName="parTxOnly" presStyleLbl="node1" presStyleIdx="1" presStyleCnt="4" custLinFactNeighborX="1249" custLinFactNeighborY="77105">
        <dgm:presLayoutVars>
          <dgm:bulletEnabled val="1"/>
        </dgm:presLayoutVars>
      </dgm:prSet>
      <dgm:spPr/>
    </dgm:pt>
    <dgm:pt modelId="{11FD88A6-7DE7-BE48-BD30-804F0EE02796}" type="pres">
      <dgm:prSet presAssocID="{169027E9-6414-384B-987B-01342FEAD320}" presName="parSpace" presStyleCnt="0"/>
      <dgm:spPr/>
    </dgm:pt>
    <dgm:pt modelId="{3B0C5192-6B7A-3642-8EF2-29D80EFB97AE}" type="pres">
      <dgm:prSet presAssocID="{63A65651-2489-E646-A06B-5669DEF59BA8}" presName="parTxOnly" presStyleLbl="node1" presStyleIdx="2" presStyleCnt="4" custLinFactNeighborX="-3374">
        <dgm:presLayoutVars>
          <dgm:bulletEnabled val="1"/>
        </dgm:presLayoutVars>
      </dgm:prSet>
      <dgm:spPr/>
    </dgm:pt>
    <dgm:pt modelId="{7480DC84-76A2-1846-9D4A-FD3E69B2D511}" type="pres">
      <dgm:prSet presAssocID="{7CB191C4-CE63-8B40-A98B-BD07E6927609}" presName="parSpace" presStyleCnt="0"/>
      <dgm:spPr/>
    </dgm:pt>
    <dgm:pt modelId="{2EBC3E71-4982-3244-AFC5-7DDDEC608C2A}" type="pres">
      <dgm:prSet presAssocID="{349D5CCA-9363-7A4F-8462-E54E53A9A0D1}" presName="parTxOnly" presStyleLbl="node1" presStyleIdx="3" presStyleCnt="4" custScaleX="50680">
        <dgm:presLayoutVars>
          <dgm:bulletEnabled val="1"/>
        </dgm:presLayoutVars>
      </dgm:prSet>
      <dgm:spPr/>
    </dgm:pt>
  </dgm:ptLst>
  <dgm:cxnLst>
    <dgm:cxn modelId="{D90BD232-B0DA-384C-BA75-30B3AA65E458}" type="presOf" srcId="{349D5CCA-9363-7A4F-8462-E54E53A9A0D1}" destId="{2EBC3E71-4982-3244-AFC5-7DDDEC608C2A}" srcOrd="0" destOrd="0" presId="urn:microsoft.com/office/officeart/2005/8/layout/hChevron3"/>
    <dgm:cxn modelId="{B664DB4B-3C60-5E4C-AB1C-15A282C3553A}" srcId="{C212D7DE-EFC3-9D41-8EFE-6F3B3FF88C19}" destId="{4D12C122-6150-5245-8014-91A7C3A494D6}" srcOrd="0" destOrd="0" parTransId="{FAE0139B-C6BA-B04A-8E31-0B426A1C51E3}" sibTransId="{4B51D1A5-72BC-2E46-933B-8E990A8FA46D}"/>
    <dgm:cxn modelId="{5BDB924F-74B7-7C4E-BAC5-186AEBFF2005}" type="presOf" srcId="{B81EF4E1-91A5-6741-A90C-E5B587DEC2EB}" destId="{9A632F38-20ED-2B49-BF9C-F9E517DD99A8}" srcOrd="0" destOrd="0" presId="urn:microsoft.com/office/officeart/2005/8/layout/hChevron3"/>
    <dgm:cxn modelId="{0E3A5359-1F4C-2945-BA34-6CAB964D74C3}" srcId="{C212D7DE-EFC3-9D41-8EFE-6F3B3FF88C19}" destId="{63A65651-2489-E646-A06B-5669DEF59BA8}" srcOrd="2" destOrd="0" parTransId="{ECD936E7-3EF5-844B-B87D-1C9128685414}" sibTransId="{7CB191C4-CE63-8B40-A98B-BD07E6927609}"/>
    <dgm:cxn modelId="{D420EB5A-6800-F449-99E3-3A4E612FF09F}" type="presOf" srcId="{4D12C122-6150-5245-8014-91A7C3A494D6}" destId="{34EA144A-6509-044A-9B60-100016CCC671}" srcOrd="0" destOrd="0" presId="urn:microsoft.com/office/officeart/2005/8/layout/hChevron3"/>
    <dgm:cxn modelId="{0BD02062-1B30-7443-B88A-8FAC935871B8}" srcId="{C212D7DE-EFC3-9D41-8EFE-6F3B3FF88C19}" destId="{B81EF4E1-91A5-6741-A90C-E5B587DEC2EB}" srcOrd="1" destOrd="0" parTransId="{EBCA0BA8-7585-7C40-9E83-C5802C70B3B3}" sibTransId="{169027E9-6414-384B-987B-01342FEAD320}"/>
    <dgm:cxn modelId="{BF6CA6A4-CD08-8148-BFA7-053C6AB0C765}" type="presOf" srcId="{63A65651-2489-E646-A06B-5669DEF59BA8}" destId="{3B0C5192-6B7A-3642-8EF2-29D80EFB97AE}" srcOrd="0" destOrd="0" presId="urn:microsoft.com/office/officeart/2005/8/layout/hChevron3"/>
    <dgm:cxn modelId="{E2CB33A6-3ABC-8F4F-8998-276402308782}" type="presOf" srcId="{C212D7DE-EFC3-9D41-8EFE-6F3B3FF88C19}" destId="{B083F0E0-7D81-144A-A4DB-8BDFF5C0B36C}" srcOrd="0" destOrd="0" presId="urn:microsoft.com/office/officeart/2005/8/layout/hChevron3"/>
    <dgm:cxn modelId="{590CB9C7-6EC9-C647-89D1-9725E83659F4}" srcId="{C212D7DE-EFC3-9D41-8EFE-6F3B3FF88C19}" destId="{349D5CCA-9363-7A4F-8462-E54E53A9A0D1}" srcOrd="3" destOrd="0" parTransId="{6F414FCA-888E-EA45-B6EE-4643AA65BB1D}" sibTransId="{46619CCF-2298-7647-A941-B18D396238C9}"/>
    <dgm:cxn modelId="{525A32AB-518C-CB41-AAF3-88C0F4B45CFA}" type="presParOf" srcId="{B083F0E0-7D81-144A-A4DB-8BDFF5C0B36C}" destId="{34EA144A-6509-044A-9B60-100016CCC671}" srcOrd="0" destOrd="0" presId="urn:microsoft.com/office/officeart/2005/8/layout/hChevron3"/>
    <dgm:cxn modelId="{84CA5D0C-0773-B045-88F0-09B60B1AB01F}" type="presParOf" srcId="{B083F0E0-7D81-144A-A4DB-8BDFF5C0B36C}" destId="{82072657-8476-7747-A4E4-F672D01E02C3}" srcOrd="1" destOrd="0" presId="urn:microsoft.com/office/officeart/2005/8/layout/hChevron3"/>
    <dgm:cxn modelId="{D86889A0-4DFB-384B-8C48-D448BA13DF64}" type="presParOf" srcId="{B083F0E0-7D81-144A-A4DB-8BDFF5C0B36C}" destId="{9A632F38-20ED-2B49-BF9C-F9E517DD99A8}" srcOrd="2" destOrd="0" presId="urn:microsoft.com/office/officeart/2005/8/layout/hChevron3"/>
    <dgm:cxn modelId="{336C5DC9-36C0-4243-99EF-6B04CD42050A}" type="presParOf" srcId="{B083F0E0-7D81-144A-A4DB-8BDFF5C0B36C}" destId="{11FD88A6-7DE7-BE48-BD30-804F0EE02796}" srcOrd="3" destOrd="0" presId="urn:microsoft.com/office/officeart/2005/8/layout/hChevron3"/>
    <dgm:cxn modelId="{2CE80D1B-0BD3-AE40-91D2-BCC3F254902D}" type="presParOf" srcId="{B083F0E0-7D81-144A-A4DB-8BDFF5C0B36C}" destId="{3B0C5192-6B7A-3642-8EF2-29D80EFB97AE}" srcOrd="4" destOrd="0" presId="urn:microsoft.com/office/officeart/2005/8/layout/hChevron3"/>
    <dgm:cxn modelId="{2214DD4B-FD52-3740-BBDD-70467343B172}" type="presParOf" srcId="{B083F0E0-7D81-144A-A4DB-8BDFF5C0B36C}" destId="{7480DC84-76A2-1846-9D4A-FD3E69B2D511}" srcOrd="5" destOrd="0" presId="urn:microsoft.com/office/officeart/2005/8/layout/hChevron3"/>
    <dgm:cxn modelId="{670C5320-717B-8649-89EE-A723489F9FA7}" type="presParOf" srcId="{B083F0E0-7D81-144A-A4DB-8BDFF5C0B36C}" destId="{2EBC3E71-4982-3244-AFC5-7DDDEC608C2A}"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12D7DE-EFC3-9D41-8EFE-6F3B3FF88C19}" type="doc">
      <dgm:prSet loTypeId="urn:microsoft.com/office/officeart/2005/8/layout/hChevron3" loCatId="" qsTypeId="urn:microsoft.com/office/officeart/2005/8/quickstyle/simple1" qsCatId="simple" csTypeId="urn:microsoft.com/office/officeart/2005/8/colors/accent1_2" csCatId="accent1" phldr="1"/>
      <dgm:spPr/>
    </dgm:pt>
    <dgm:pt modelId="{63A65651-2489-E646-A06B-5669DEF59BA8}">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du cas d'étude</a:t>
          </a:r>
          <a:endParaRPr kumimoji="1" lang="ja-JP" altLang="fr-FR" sz="2400">
            <a:solidFill>
              <a:schemeClr val="tx1">
                <a:lumMod val="65000"/>
                <a:lumOff val="35000"/>
              </a:schemeClr>
            </a:solidFill>
          </a:endParaRPr>
        </a:p>
      </dgm:t>
    </dgm:pt>
    <dgm:pt modelId="{ECD936E7-3EF5-844B-B87D-1C9128685414}" type="parTrans" cxnId="{0E3A5359-1F4C-2945-BA34-6CAB964D74C3}">
      <dgm:prSet/>
      <dgm:spPr/>
      <dgm:t>
        <a:bodyPr/>
        <a:lstStyle/>
        <a:p>
          <a:endParaRPr kumimoji="1" lang="ja-JP" altLang="fr-FR" sz="2400"/>
        </a:p>
      </dgm:t>
    </dgm:pt>
    <dgm:pt modelId="{7CB191C4-CE63-8B40-A98B-BD07E6927609}" type="sibTrans" cxnId="{0E3A5359-1F4C-2945-BA34-6CAB964D74C3}">
      <dgm:prSet/>
      <dgm:spPr/>
      <dgm:t>
        <a:bodyPr/>
        <a:lstStyle/>
        <a:p>
          <a:endParaRPr kumimoji="1" lang="ja-JP" altLang="fr-FR" sz="2400"/>
        </a:p>
      </dgm:t>
    </dgm:pt>
    <dgm:pt modelId="{349D5CCA-9363-7A4F-8462-E54E53A9A0D1}">
      <dgm:prSet custT="1"/>
      <dgm:spPr>
        <a:solidFill>
          <a:srgbClr val="D6E5FB"/>
        </a:solidFill>
      </dgm:spPr>
      <dgm:t>
        <a:bodyPr/>
        <a:lstStyle/>
        <a:p>
          <a:pPr algn="ctr"/>
          <a:r>
            <a:rPr kumimoji="1" lang="fr-FR" altLang="ja-JP" sz="2400" dirty="0">
              <a:solidFill>
                <a:schemeClr val="tx1">
                  <a:lumMod val="65000"/>
                  <a:lumOff val="35000"/>
                </a:schemeClr>
              </a:solidFill>
            </a:rPr>
            <a:t>Conclusion</a:t>
          </a:r>
          <a:endParaRPr kumimoji="1" lang="ja-JP" altLang="fr-FR" sz="2400">
            <a:solidFill>
              <a:schemeClr val="tx1">
                <a:lumMod val="65000"/>
                <a:lumOff val="35000"/>
              </a:schemeClr>
            </a:solidFill>
          </a:endParaRPr>
        </a:p>
      </dgm:t>
    </dgm:pt>
    <dgm:pt modelId="{6F414FCA-888E-EA45-B6EE-4643AA65BB1D}" type="parTrans" cxnId="{590CB9C7-6EC9-C647-89D1-9725E83659F4}">
      <dgm:prSet/>
      <dgm:spPr/>
      <dgm:t>
        <a:bodyPr/>
        <a:lstStyle/>
        <a:p>
          <a:endParaRPr kumimoji="1" lang="ja-JP" altLang="fr-FR" sz="2400"/>
        </a:p>
      </dgm:t>
    </dgm:pt>
    <dgm:pt modelId="{46619CCF-2298-7647-A941-B18D396238C9}" type="sibTrans" cxnId="{590CB9C7-6EC9-C647-89D1-9725E83659F4}">
      <dgm:prSet/>
      <dgm:spPr/>
      <dgm:t>
        <a:bodyPr/>
        <a:lstStyle/>
        <a:p>
          <a:endParaRPr kumimoji="1" lang="ja-JP" altLang="fr-FR" sz="2400"/>
        </a:p>
      </dgm:t>
    </dgm:pt>
    <dgm:pt modelId="{4D12C122-6150-5245-8014-91A7C3A494D6}">
      <dgm:prSet phldrT="[テキスト]" custT="1"/>
      <dgm:spPr>
        <a:solidFill>
          <a:schemeClr val="accent5">
            <a:lumMod val="75000"/>
          </a:schemeClr>
        </a:solidFill>
      </dgm:spPr>
      <dgm:t>
        <a:bodyPr/>
        <a:lstStyle/>
        <a:p>
          <a:pPr algn="l"/>
          <a:r>
            <a:rPr kumimoji="1" lang="fr-FR" altLang="ja-JP" sz="2400" b="1" dirty="0"/>
            <a:t>  </a:t>
          </a:r>
          <a:r>
            <a:rPr kumimoji="1" lang="fr-FR" altLang="ja-JP" sz="2400" b="0" dirty="0"/>
            <a:t>Introduction</a:t>
          </a:r>
          <a:endParaRPr kumimoji="1" lang="ja-JP" altLang="fr-FR" sz="2400" b="0"/>
        </a:p>
      </dgm:t>
    </dgm:pt>
    <dgm:pt modelId="{4B51D1A5-72BC-2E46-933B-8E990A8FA46D}" type="sibTrans" cxnId="{B664DB4B-3C60-5E4C-AB1C-15A282C3553A}">
      <dgm:prSet/>
      <dgm:spPr/>
      <dgm:t>
        <a:bodyPr/>
        <a:lstStyle/>
        <a:p>
          <a:endParaRPr kumimoji="1" lang="ja-JP" altLang="fr-FR" sz="2400"/>
        </a:p>
      </dgm:t>
    </dgm:pt>
    <dgm:pt modelId="{FAE0139B-C6BA-B04A-8E31-0B426A1C51E3}" type="parTrans" cxnId="{B664DB4B-3C60-5E4C-AB1C-15A282C3553A}">
      <dgm:prSet/>
      <dgm:spPr/>
      <dgm:t>
        <a:bodyPr/>
        <a:lstStyle/>
        <a:p>
          <a:endParaRPr kumimoji="1" lang="ja-JP" altLang="fr-FR" sz="2400"/>
        </a:p>
      </dgm:t>
    </dgm:pt>
    <dgm:pt modelId="{B81EF4E1-91A5-6741-A90C-E5B587DEC2EB}">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bibliographique</a:t>
          </a:r>
          <a:endParaRPr kumimoji="1" lang="ja-JP" altLang="fr-FR" sz="2400">
            <a:solidFill>
              <a:schemeClr val="tx1">
                <a:lumMod val="65000"/>
                <a:lumOff val="35000"/>
              </a:schemeClr>
            </a:solidFill>
          </a:endParaRPr>
        </a:p>
      </dgm:t>
    </dgm:pt>
    <dgm:pt modelId="{169027E9-6414-384B-987B-01342FEAD320}" type="sibTrans" cxnId="{0BD02062-1B30-7443-B88A-8FAC935871B8}">
      <dgm:prSet/>
      <dgm:spPr/>
      <dgm:t>
        <a:bodyPr/>
        <a:lstStyle/>
        <a:p>
          <a:endParaRPr kumimoji="1" lang="ja-JP" altLang="fr-FR" sz="2400"/>
        </a:p>
      </dgm:t>
    </dgm:pt>
    <dgm:pt modelId="{EBCA0BA8-7585-7C40-9E83-C5802C70B3B3}" type="parTrans" cxnId="{0BD02062-1B30-7443-B88A-8FAC935871B8}">
      <dgm:prSet/>
      <dgm:spPr/>
      <dgm:t>
        <a:bodyPr/>
        <a:lstStyle/>
        <a:p>
          <a:endParaRPr kumimoji="1" lang="ja-JP" altLang="fr-FR" sz="2400"/>
        </a:p>
      </dgm:t>
    </dgm:pt>
    <dgm:pt modelId="{B083F0E0-7D81-144A-A4DB-8BDFF5C0B36C}" type="pres">
      <dgm:prSet presAssocID="{C212D7DE-EFC3-9D41-8EFE-6F3B3FF88C19}" presName="Name0" presStyleCnt="0">
        <dgm:presLayoutVars>
          <dgm:dir/>
          <dgm:resizeHandles val="exact"/>
        </dgm:presLayoutVars>
      </dgm:prSet>
      <dgm:spPr/>
    </dgm:pt>
    <dgm:pt modelId="{34EA144A-6509-044A-9B60-100016CCC671}" type="pres">
      <dgm:prSet presAssocID="{4D12C122-6150-5245-8014-91A7C3A494D6}" presName="parTxOnly" presStyleLbl="node1" presStyleIdx="0" presStyleCnt="4" custScaleX="61102">
        <dgm:presLayoutVars>
          <dgm:bulletEnabled val="1"/>
        </dgm:presLayoutVars>
      </dgm:prSet>
      <dgm:spPr/>
    </dgm:pt>
    <dgm:pt modelId="{82072657-8476-7747-A4E4-F672D01E02C3}" type="pres">
      <dgm:prSet presAssocID="{4B51D1A5-72BC-2E46-933B-8E990A8FA46D}" presName="parSpace" presStyleCnt="0"/>
      <dgm:spPr/>
    </dgm:pt>
    <dgm:pt modelId="{9A632F38-20ED-2B49-BF9C-F9E517DD99A8}" type="pres">
      <dgm:prSet presAssocID="{B81EF4E1-91A5-6741-A90C-E5B587DEC2EB}" presName="parTxOnly" presStyleLbl="node1" presStyleIdx="1" presStyleCnt="4" custLinFactNeighborX="1249" custLinFactNeighborY="77105">
        <dgm:presLayoutVars>
          <dgm:bulletEnabled val="1"/>
        </dgm:presLayoutVars>
      </dgm:prSet>
      <dgm:spPr/>
    </dgm:pt>
    <dgm:pt modelId="{11FD88A6-7DE7-BE48-BD30-804F0EE02796}" type="pres">
      <dgm:prSet presAssocID="{169027E9-6414-384B-987B-01342FEAD320}" presName="parSpace" presStyleCnt="0"/>
      <dgm:spPr/>
    </dgm:pt>
    <dgm:pt modelId="{3B0C5192-6B7A-3642-8EF2-29D80EFB97AE}" type="pres">
      <dgm:prSet presAssocID="{63A65651-2489-E646-A06B-5669DEF59BA8}" presName="parTxOnly" presStyleLbl="node1" presStyleIdx="2" presStyleCnt="4" custLinFactNeighborX="-3374">
        <dgm:presLayoutVars>
          <dgm:bulletEnabled val="1"/>
        </dgm:presLayoutVars>
      </dgm:prSet>
      <dgm:spPr/>
    </dgm:pt>
    <dgm:pt modelId="{7480DC84-76A2-1846-9D4A-FD3E69B2D511}" type="pres">
      <dgm:prSet presAssocID="{7CB191C4-CE63-8B40-A98B-BD07E6927609}" presName="parSpace" presStyleCnt="0"/>
      <dgm:spPr/>
    </dgm:pt>
    <dgm:pt modelId="{2EBC3E71-4982-3244-AFC5-7DDDEC608C2A}" type="pres">
      <dgm:prSet presAssocID="{349D5CCA-9363-7A4F-8462-E54E53A9A0D1}" presName="parTxOnly" presStyleLbl="node1" presStyleIdx="3" presStyleCnt="4" custScaleX="50680">
        <dgm:presLayoutVars>
          <dgm:bulletEnabled val="1"/>
        </dgm:presLayoutVars>
      </dgm:prSet>
      <dgm:spPr/>
    </dgm:pt>
  </dgm:ptLst>
  <dgm:cxnLst>
    <dgm:cxn modelId="{D90BD232-B0DA-384C-BA75-30B3AA65E458}" type="presOf" srcId="{349D5CCA-9363-7A4F-8462-E54E53A9A0D1}" destId="{2EBC3E71-4982-3244-AFC5-7DDDEC608C2A}" srcOrd="0" destOrd="0" presId="urn:microsoft.com/office/officeart/2005/8/layout/hChevron3"/>
    <dgm:cxn modelId="{B664DB4B-3C60-5E4C-AB1C-15A282C3553A}" srcId="{C212D7DE-EFC3-9D41-8EFE-6F3B3FF88C19}" destId="{4D12C122-6150-5245-8014-91A7C3A494D6}" srcOrd="0" destOrd="0" parTransId="{FAE0139B-C6BA-B04A-8E31-0B426A1C51E3}" sibTransId="{4B51D1A5-72BC-2E46-933B-8E990A8FA46D}"/>
    <dgm:cxn modelId="{5BDB924F-74B7-7C4E-BAC5-186AEBFF2005}" type="presOf" srcId="{B81EF4E1-91A5-6741-A90C-E5B587DEC2EB}" destId="{9A632F38-20ED-2B49-BF9C-F9E517DD99A8}" srcOrd="0" destOrd="0" presId="urn:microsoft.com/office/officeart/2005/8/layout/hChevron3"/>
    <dgm:cxn modelId="{0E3A5359-1F4C-2945-BA34-6CAB964D74C3}" srcId="{C212D7DE-EFC3-9D41-8EFE-6F3B3FF88C19}" destId="{63A65651-2489-E646-A06B-5669DEF59BA8}" srcOrd="2" destOrd="0" parTransId="{ECD936E7-3EF5-844B-B87D-1C9128685414}" sibTransId="{7CB191C4-CE63-8B40-A98B-BD07E6927609}"/>
    <dgm:cxn modelId="{D420EB5A-6800-F449-99E3-3A4E612FF09F}" type="presOf" srcId="{4D12C122-6150-5245-8014-91A7C3A494D6}" destId="{34EA144A-6509-044A-9B60-100016CCC671}" srcOrd="0" destOrd="0" presId="urn:microsoft.com/office/officeart/2005/8/layout/hChevron3"/>
    <dgm:cxn modelId="{0BD02062-1B30-7443-B88A-8FAC935871B8}" srcId="{C212D7DE-EFC3-9D41-8EFE-6F3B3FF88C19}" destId="{B81EF4E1-91A5-6741-A90C-E5B587DEC2EB}" srcOrd="1" destOrd="0" parTransId="{EBCA0BA8-7585-7C40-9E83-C5802C70B3B3}" sibTransId="{169027E9-6414-384B-987B-01342FEAD320}"/>
    <dgm:cxn modelId="{BF6CA6A4-CD08-8148-BFA7-053C6AB0C765}" type="presOf" srcId="{63A65651-2489-E646-A06B-5669DEF59BA8}" destId="{3B0C5192-6B7A-3642-8EF2-29D80EFB97AE}" srcOrd="0" destOrd="0" presId="urn:microsoft.com/office/officeart/2005/8/layout/hChevron3"/>
    <dgm:cxn modelId="{E2CB33A6-3ABC-8F4F-8998-276402308782}" type="presOf" srcId="{C212D7DE-EFC3-9D41-8EFE-6F3B3FF88C19}" destId="{B083F0E0-7D81-144A-A4DB-8BDFF5C0B36C}" srcOrd="0" destOrd="0" presId="urn:microsoft.com/office/officeart/2005/8/layout/hChevron3"/>
    <dgm:cxn modelId="{590CB9C7-6EC9-C647-89D1-9725E83659F4}" srcId="{C212D7DE-EFC3-9D41-8EFE-6F3B3FF88C19}" destId="{349D5CCA-9363-7A4F-8462-E54E53A9A0D1}" srcOrd="3" destOrd="0" parTransId="{6F414FCA-888E-EA45-B6EE-4643AA65BB1D}" sibTransId="{46619CCF-2298-7647-A941-B18D396238C9}"/>
    <dgm:cxn modelId="{525A32AB-518C-CB41-AAF3-88C0F4B45CFA}" type="presParOf" srcId="{B083F0E0-7D81-144A-A4DB-8BDFF5C0B36C}" destId="{34EA144A-6509-044A-9B60-100016CCC671}" srcOrd="0" destOrd="0" presId="urn:microsoft.com/office/officeart/2005/8/layout/hChevron3"/>
    <dgm:cxn modelId="{84CA5D0C-0773-B045-88F0-09B60B1AB01F}" type="presParOf" srcId="{B083F0E0-7D81-144A-A4DB-8BDFF5C0B36C}" destId="{82072657-8476-7747-A4E4-F672D01E02C3}" srcOrd="1" destOrd="0" presId="urn:microsoft.com/office/officeart/2005/8/layout/hChevron3"/>
    <dgm:cxn modelId="{D86889A0-4DFB-384B-8C48-D448BA13DF64}" type="presParOf" srcId="{B083F0E0-7D81-144A-A4DB-8BDFF5C0B36C}" destId="{9A632F38-20ED-2B49-BF9C-F9E517DD99A8}" srcOrd="2" destOrd="0" presId="urn:microsoft.com/office/officeart/2005/8/layout/hChevron3"/>
    <dgm:cxn modelId="{336C5DC9-36C0-4243-99EF-6B04CD42050A}" type="presParOf" srcId="{B083F0E0-7D81-144A-A4DB-8BDFF5C0B36C}" destId="{11FD88A6-7DE7-BE48-BD30-804F0EE02796}" srcOrd="3" destOrd="0" presId="urn:microsoft.com/office/officeart/2005/8/layout/hChevron3"/>
    <dgm:cxn modelId="{2CE80D1B-0BD3-AE40-91D2-BCC3F254902D}" type="presParOf" srcId="{B083F0E0-7D81-144A-A4DB-8BDFF5C0B36C}" destId="{3B0C5192-6B7A-3642-8EF2-29D80EFB97AE}" srcOrd="4" destOrd="0" presId="urn:microsoft.com/office/officeart/2005/8/layout/hChevron3"/>
    <dgm:cxn modelId="{2214DD4B-FD52-3740-BBDD-70467343B172}" type="presParOf" srcId="{B083F0E0-7D81-144A-A4DB-8BDFF5C0B36C}" destId="{7480DC84-76A2-1846-9D4A-FD3E69B2D511}" srcOrd="5" destOrd="0" presId="urn:microsoft.com/office/officeart/2005/8/layout/hChevron3"/>
    <dgm:cxn modelId="{670C5320-717B-8649-89EE-A723489F9FA7}" type="presParOf" srcId="{B083F0E0-7D81-144A-A4DB-8BDFF5C0B36C}" destId="{2EBC3E71-4982-3244-AFC5-7DDDEC608C2A}"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12D7DE-EFC3-9D41-8EFE-6F3B3FF88C19}" type="doc">
      <dgm:prSet loTypeId="urn:microsoft.com/office/officeart/2005/8/layout/hChevron3" loCatId="" qsTypeId="urn:microsoft.com/office/officeart/2005/8/quickstyle/simple1" qsCatId="simple" csTypeId="urn:microsoft.com/office/officeart/2005/8/colors/accent1_2" csCatId="accent1" phldr="1"/>
      <dgm:spPr/>
    </dgm:pt>
    <dgm:pt modelId="{63A65651-2489-E646-A06B-5669DEF59BA8}">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du cas d'étude</a:t>
          </a:r>
          <a:endParaRPr kumimoji="1" lang="ja-JP" altLang="fr-FR" sz="2400">
            <a:solidFill>
              <a:schemeClr val="tx1">
                <a:lumMod val="65000"/>
                <a:lumOff val="35000"/>
              </a:schemeClr>
            </a:solidFill>
          </a:endParaRPr>
        </a:p>
      </dgm:t>
    </dgm:pt>
    <dgm:pt modelId="{ECD936E7-3EF5-844B-B87D-1C9128685414}" type="parTrans" cxnId="{0E3A5359-1F4C-2945-BA34-6CAB964D74C3}">
      <dgm:prSet/>
      <dgm:spPr/>
      <dgm:t>
        <a:bodyPr/>
        <a:lstStyle/>
        <a:p>
          <a:endParaRPr kumimoji="1" lang="ja-JP" altLang="fr-FR" sz="2400"/>
        </a:p>
      </dgm:t>
    </dgm:pt>
    <dgm:pt modelId="{7CB191C4-CE63-8B40-A98B-BD07E6927609}" type="sibTrans" cxnId="{0E3A5359-1F4C-2945-BA34-6CAB964D74C3}">
      <dgm:prSet/>
      <dgm:spPr/>
      <dgm:t>
        <a:bodyPr/>
        <a:lstStyle/>
        <a:p>
          <a:endParaRPr kumimoji="1" lang="ja-JP" altLang="fr-FR" sz="2400"/>
        </a:p>
      </dgm:t>
    </dgm:pt>
    <dgm:pt modelId="{349D5CCA-9363-7A4F-8462-E54E53A9A0D1}">
      <dgm:prSet custT="1"/>
      <dgm:spPr>
        <a:solidFill>
          <a:srgbClr val="D6E5FB"/>
        </a:solidFill>
      </dgm:spPr>
      <dgm:t>
        <a:bodyPr/>
        <a:lstStyle/>
        <a:p>
          <a:pPr algn="ctr"/>
          <a:r>
            <a:rPr kumimoji="1" lang="fr-FR" altLang="ja-JP" sz="2400" dirty="0">
              <a:solidFill>
                <a:schemeClr val="tx1">
                  <a:lumMod val="65000"/>
                  <a:lumOff val="35000"/>
                </a:schemeClr>
              </a:solidFill>
            </a:rPr>
            <a:t>Conclusion</a:t>
          </a:r>
          <a:endParaRPr kumimoji="1" lang="ja-JP" altLang="fr-FR" sz="2400">
            <a:solidFill>
              <a:schemeClr val="tx1">
                <a:lumMod val="65000"/>
                <a:lumOff val="35000"/>
              </a:schemeClr>
            </a:solidFill>
          </a:endParaRPr>
        </a:p>
      </dgm:t>
    </dgm:pt>
    <dgm:pt modelId="{6F414FCA-888E-EA45-B6EE-4643AA65BB1D}" type="parTrans" cxnId="{590CB9C7-6EC9-C647-89D1-9725E83659F4}">
      <dgm:prSet/>
      <dgm:spPr/>
      <dgm:t>
        <a:bodyPr/>
        <a:lstStyle/>
        <a:p>
          <a:endParaRPr kumimoji="1" lang="ja-JP" altLang="fr-FR" sz="2400"/>
        </a:p>
      </dgm:t>
    </dgm:pt>
    <dgm:pt modelId="{46619CCF-2298-7647-A941-B18D396238C9}" type="sibTrans" cxnId="{590CB9C7-6EC9-C647-89D1-9725E83659F4}">
      <dgm:prSet/>
      <dgm:spPr/>
      <dgm:t>
        <a:bodyPr/>
        <a:lstStyle/>
        <a:p>
          <a:endParaRPr kumimoji="1" lang="ja-JP" altLang="fr-FR" sz="2400"/>
        </a:p>
      </dgm:t>
    </dgm:pt>
    <dgm:pt modelId="{4D12C122-6150-5245-8014-91A7C3A494D6}">
      <dgm:prSet phldrT="[テキスト]" custT="1"/>
      <dgm:spPr>
        <a:solidFill>
          <a:srgbClr val="D6E5FB"/>
        </a:solidFill>
      </dgm:spPr>
      <dgm:t>
        <a:bodyPr/>
        <a:lstStyle/>
        <a:p>
          <a:pPr algn="l"/>
          <a:r>
            <a:rPr kumimoji="1" lang="fr-FR" altLang="ja-JP" sz="2400" b="1" dirty="0">
              <a:solidFill>
                <a:schemeClr val="tx1">
                  <a:lumMod val="65000"/>
                  <a:lumOff val="35000"/>
                </a:schemeClr>
              </a:solidFill>
            </a:rPr>
            <a:t>  </a:t>
          </a:r>
          <a:r>
            <a:rPr kumimoji="1" lang="fr-FR" altLang="ja-JP" sz="2400" b="0" dirty="0">
              <a:solidFill>
                <a:schemeClr val="tx1">
                  <a:lumMod val="65000"/>
                  <a:lumOff val="35000"/>
                </a:schemeClr>
              </a:solidFill>
            </a:rPr>
            <a:t>Introduction</a:t>
          </a:r>
          <a:endParaRPr kumimoji="1" lang="ja-JP" altLang="fr-FR" sz="2400" b="0">
            <a:solidFill>
              <a:schemeClr val="tx1">
                <a:lumMod val="65000"/>
                <a:lumOff val="35000"/>
              </a:schemeClr>
            </a:solidFill>
          </a:endParaRPr>
        </a:p>
      </dgm:t>
    </dgm:pt>
    <dgm:pt modelId="{4B51D1A5-72BC-2E46-933B-8E990A8FA46D}" type="sibTrans" cxnId="{B664DB4B-3C60-5E4C-AB1C-15A282C3553A}">
      <dgm:prSet/>
      <dgm:spPr/>
      <dgm:t>
        <a:bodyPr/>
        <a:lstStyle/>
        <a:p>
          <a:endParaRPr kumimoji="1" lang="ja-JP" altLang="fr-FR" sz="2400"/>
        </a:p>
      </dgm:t>
    </dgm:pt>
    <dgm:pt modelId="{FAE0139B-C6BA-B04A-8E31-0B426A1C51E3}" type="parTrans" cxnId="{B664DB4B-3C60-5E4C-AB1C-15A282C3553A}">
      <dgm:prSet/>
      <dgm:spPr/>
      <dgm:t>
        <a:bodyPr/>
        <a:lstStyle/>
        <a:p>
          <a:endParaRPr kumimoji="1" lang="ja-JP" altLang="fr-FR" sz="2400"/>
        </a:p>
      </dgm:t>
    </dgm:pt>
    <dgm:pt modelId="{B81EF4E1-91A5-6741-A90C-E5B587DEC2EB}">
      <dgm:prSet phldrT="[テキスト]" custT="1"/>
      <dgm:spPr>
        <a:solidFill>
          <a:schemeClr val="accent5">
            <a:lumMod val="75000"/>
          </a:schemeClr>
        </a:solidFill>
      </dgm:spPr>
      <dgm:t>
        <a:bodyPr/>
        <a:lstStyle/>
        <a:p>
          <a:pPr algn="l"/>
          <a:r>
            <a:rPr kumimoji="1" lang="fr-FR" altLang="ja-JP" sz="2400" dirty="0">
              <a:solidFill>
                <a:schemeClr val="tx1">
                  <a:lumMod val="65000"/>
                  <a:lumOff val="35000"/>
                </a:schemeClr>
              </a:solidFill>
            </a:rPr>
            <a:t>    </a:t>
          </a:r>
          <a:r>
            <a:rPr kumimoji="1" lang="fr-FR" altLang="ja-JP" sz="2400" dirty="0">
              <a:solidFill>
                <a:schemeClr val="bg1"/>
              </a:solidFill>
            </a:rPr>
            <a:t>Analyse bibliographique</a:t>
          </a:r>
          <a:endParaRPr kumimoji="1" lang="ja-JP" altLang="fr-FR" sz="2400">
            <a:solidFill>
              <a:schemeClr val="bg1"/>
            </a:solidFill>
          </a:endParaRPr>
        </a:p>
      </dgm:t>
    </dgm:pt>
    <dgm:pt modelId="{169027E9-6414-384B-987B-01342FEAD320}" type="sibTrans" cxnId="{0BD02062-1B30-7443-B88A-8FAC935871B8}">
      <dgm:prSet/>
      <dgm:spPr/>
      <dgm:t>
        <a:bodyPr/>
        <a:lstStyle/>
        <a:p>
          <a:endParaRPr kumimoji="1" lang="ja-JP" altLang="fr-FR" sz="2400"/>
        </a:p>
      </dgm:t>
    </dgm:pt>
    <dgm:pt modelId="{EBCA0BA8-7585-7C40-9E83-C5802C70B3B3}" type="parTrans" cxnId="{0BD02062-1B30-7443-B88A-8FAC935871B8}">
      <dgm:prSet/>
      <dgm:spPr/>
      <dgm:t>
        <a:bodyPr/>
        <a:lstStyle/>
        <a:p>
          <a:endParaRPr kumimoji="1" lang="ja-JP" altLang="fr-FR" sz="2400"/>
        </a:p>
      </dgm:t>
    </dgm:pt>
    <dgm:pt modelId="{B083F0E0-7D81-144A-A4DB-8BDFF5C0B36C}" type="pres">
      <dgm:prSet presAssocID="{C212D7DE-EFC3-9D41-8EFE-6F3B3FF88C19}" presName="Name0" presStyleCnt="0">
        <dgm:presLayoutVars>
          <dgm:dir/>
          <dgm:resizeHandles val="exact"/>
        </dgm:presLayoutVars>
      </dgm:prSet>
      <dgm:spPr/>
    </dgm:pt>
    <dgm:pt modelId="{34EA144A-6509-044A-9B60-100016CCC671}" type="pres">
      <dgm:prSet presAssocID="{4D12C122-6150-5245-8014-91A7C3A494D6}" presName="parTxOnly" presStyleLbl="node1" presStyleIdx="0" presStyleCnt="4" custScaleX="61102">
        <dgm:presLayoutVars>
          <dgm:bulletEnabled val="1"/>
        </dgm:presLayoutVars>
      </dgm:prSet>
      <dgm:spPr/>
    </dgm:pt>
    <dgm:pt modelId="{82072657-8476-7747-A4E4-F672D01E02C3}" type="pres">
      <dgm:prSet presAssocID="{4B51D1A5-72BC-2E46-933B-8E990A8FA46D}" presName="parSpace" presStyleCnt="0"/>
      <dgm:spPr/>
    </dgm:pt>
    <dgm:pt modelId="{9A632F38-20ED-2B49-BF9C-F9E517DD99A8}" type="pres">
      <dgm:prSet presAssocID="{B81EF4E1-91A5-6741-A90C-E5B587DEC2EB}" presName="parTxOnly" presStyleLbl="node1" presStyleIdx="1" presStyleCnt="4" custLinFactNeighborX="1249" custLinFactNeighborY="77105">
        <dgm:presLayoutVars>
          <dgm:bulletEnabled val="1"/>
        </dgm:presLayoutVars>
      </dgm:prSet>
      <dgm:spPr/>
    </dgm:pt>
    <dgm:pt modelId="{11FD88A6-7DE7-BE48-BD30-804F0EE02796}" type="pres">
      <dgm:prSet presAssocID="{169027E9-6414-384B-987B-01342FEAD320}" presName="parSpace" presStyleCnt="0"/>
      <dgm:spPr/>
    </dgm:pt>
    <dgm:pt modelId="{3B0C5192-6B7A-3642-8EF2-29D80EFB97AE}" type="pres">
      <dgm:prSet presAssocID="{63A65651-2489-E646-A06B-5669DEF59BA8}" presName="parTxOnly" presStyleLbl="node1" presStyleIdx="2" presStyleCnt="4" custLinFactNeighborX="-3374">
        <dgm:presLayoutVars>
          <dgm:bulletEnabled val="1"/>
        </dgm:presLayoutVars>
      </dgm:prSet>
      <dgm:spPr/>
    </dgm:pt>
    <dgm:pt modelId="{7480DC84-76A2-1846-9D4A-FD3E69B2D511}" type="pres">
      <dgm:prSet presAssocID="{7CB191C4-CE63-8B40-A98B-BD07E6927609}" presName="parSpace" presStyleCnt="0"/>
      <dgm:spPr/>
    </dgm:pt>
    <dgm:pt modelId="{2EBC3E71-4982-3244-AFC5-7DDDEC608C2A}" type="pres">
      <dgm:prSet presAssocID="{349D5CCA-9363-7A4F-8462-E54E53A9A0D1}" presName="parTxOnly" presStyleLbl="node1" presStyleIdx="3" presStyleCnt="4" custScaleX="50680">
        <dgm:presLayoutVars>
          <dgm:bulletEnabled val="1"/>
        </dgm:presLayoutVars>
      </dgm:prSet>
      <dgm:spPr/>
    </dgm:pt>
  </dgm:ptLst>
  <dgm:cxnLst>
    <dgm:cxn modelId="{D90BD232-B0DA-384C-BA75-30B3AA65E458}" type="presOf" srcId="{349D5CCA-9363-7A4F-8462-E54E53A9A0D1}" destId="{2EBC3E71-4982-3244-AFC5-7DDDEC608C2A}" srcOrd="0" destOrd="0" presId="urn:microsoft.com/office/officeart/2005/8/layout/hChevron3"/>
    <dgm:cxn modelId="{B664DB4B-3C60-5E4C-AB1C-15A282C3553A}" srcId="{C212D7DE-EFC3-9D41-8EFE-6F3B3FF88C19}" destId="{4D12C122-6150-5245-8014-91A7C3A494D6}" srcOrd="0" destOrd="0" parTransId="{FAE0139B-C6BA-B04A-8E31-0B426A1C51E3}" sibTransId="{4B51D1A5-72BC-2E46-933B-8E990A8FA46D}"/>
    <dgm:cxn modelId="{5BDB924F-74B7-7C4E-BAC5-186AEBFF2005}" type="presOf" srcId="{B81EF4E1-91A5-6741-A90C-E5B587DEC2EB}" destId="{9A632F38-20ED-2B49-BF9C-F9E517DD99A8}" srcOrd="0" destOrd="0" presId="urn:microsoft.com/office/officeart/2005/8/layout/hChevron3"/>
    <dgm:cxn modelId="{0E3A5359-1F4C-2945-BA34-6CAB964D74C3}" srcId="{C212D7DE-EFC3-9D41-8EFE-6F3B3FF88C19}" destId="{63A65651-2489-E646-A06B-5669DEF59BA8}" srcOrd="2" destOrd="0" parTransId="{ECD936E7-3EF5-844B-B87D-1C9128685414}" sibTransId="{7CB191C4-CE63-8B40-A98B-BD07E6927609}"/>
    <dgm:cxn modelId="{D420EB5A-6800-F449-99E3-3A4E612FF09F}" type="presOf" srcId="{4D12C122-6150-5245-8014-91A7C3A494D6}" destId="{34EA144A-6509-044A-9B60-100016CCC671}" srcOrd="0" destOrd="0" presId="urn:microsoft.com/office/officeart/2005/8/layout/hChevron3"/>
    <dgm:cxn modelId="{0BD02062-1B30-7443-B88A-8FAC935871B8}" srcId="{C212D7DE-EFC3-9D41-8EFE-6F3B3FF88C19}" destId="{B81EF4E1-91A5-6741-A90C-E5B587DEC2EB}" srcOrd="1" destOrd="0" parTransId="{EBCA0BA8-7585-7C40-9E83-C5802C70B3B3}" sibTransId="{169027E9-6414-384B-987B-01342FEAD320}"/>
    <dgm:cxn modelId="{BF6CA6A4-CD08-8148-BFA7-053C6AB0C765}" type="presOf" srcId="{63A65651-2489-E646-A06B-5669DEF59BA8}" destId="{3B0C5192-6B7A-3642-8EF2-29D80EFB97AE}" srcOrd="0" destOrd="0" presId="urn:microsoft.com/office/officeart/2005/8/layout/hChevron3"/>
    <dgm:cxn modelId="{E2CB33A6-3ABC-8F4F-8998-276402308782}" type="presOf" srcId="{C212D7DE-EFC3-9D41-8EFE-6F3B3FF88C19}" destId="{B083F0E0-7D81-144A-A4DB-8BDFF5C0B36C}" srcOrd="0" destOrd="0" presId="urn:microsoft.com/office/officeart/2005/8/layout/hChevron3"/>
    <dgm:cxn modelId="{590CB9C7-6EC9-C647-89D1-9725E83659F4}" srcId="{C212D7DE-EFC3-9D41-8EFE-6F3B3FF88C19}" destId="{349D5CCA-9363-7A4F-8462-E54E53A9A0D1}" srcOrd="3" destOrd="0" parTransId="{6F414FCA-888E-EA45-B6EE-4643AA65BB1D}" sibTransId="{46619CCF-2298-7647-A941-B18D396238C9}"/>
    <dgm:cxn modelId="{525A32AB-518C-CB41-AAF3-88C0F4B45CFA}" type="presParOf" srcId="{B083F0E0-7D81-144A-A4DB-8BDFF5C0B36C}" destId="{34EA144A-6509-044A-9B60-100016CCC671}" srcOrd="0" destOrd="0" presId="urn:microsoft.com/office/officeart/2005/8/layout/hChevron3"/>
    <dgm:cxn modelId="{84CA5D0C-0773-B045-88F0-09B60B1AB01F}" type="presParOf" srcId="{B083F0E0-7D81-144A-A4DB-8BDFF5C0B36C}" destId="{82072657-8476-7747-A4E4-F672D01E02C3}" srcOrd="1" destOrd="0" presId="urn:microsoft.com/office/officeart/2005/8/layout/hChevron3"/>
    <dgm:cxn modelId="{D86889A0-4DFB-384B-8C48-D448BA13DF64}" type="presParOf" srcId="{B083F0E0-7D81-144A-A4DB-8BDFF5C0B36C}" destId="{9A632F38-20ED-2B49-BF9C-F9E517DD99A8}" srcOrd="2" destOrd="0" presId="urn:microsoft.com/office/officeart/2005/8/layout/hChevron3"/>
    <dgm:cxn modelId="{336C5DC9-36C0-4243-99EF-6B04CD42050A}" type="presParOf" srcId="{B083F0E0-7D81-144A-A4DB-8BDFF5C0B36C}" destId="{11FD88A6-7DE7-BE48-BD30-804F0EE02796}" srcOrd="3" destOrd="0" presId="urn:microsoft.com/office/officeart/2005/8/layout/hChevron3"/>
    <dgm:cxn modelId="{2CE80D1B-0BD3-AE40-91D2-BCC3F254902D}" type="presParOf" srcId="{B083F0E0-7D81-144A-A4DB-8BDFF5C0B36C}" destId="{3B0C5192-6B7A-3642-8EF2-29D80EFB97AE}" srcOrd="4" destOrd="0" presId="urn:microsoft.com/office/officeart/2005/8/layout/hChevron3"/>
    <dgm:cxn modelId="{2214DD4B-FD52-3740-BBDD-70467343B172}" type="presParOf" srcId="{B083F0E0-7D81-144A-A4DB-8BDFF5C0B36C}" destId="{7480DC84-76A2-1846-9D4A-FD3E69B2D511}" srcOrd="5" destOrd="0" presId="urn:microsoft.com/office/officeart/2005/8/layout/hChevron3"/>
    <dgm:cxn modelId="{670C5320-717B-8649-89EE-A723489F9FA7}" type="presParOf" srcId="{B083F0E0-7D81-144A-A4DB-8BDFF5C0B36C}" destId="{2EBC3E71-4982-3244-AFC5-7DDDEC608C2A}"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12D7DE-EFC3-9D41-8EFE-6F3B3FF88C19}" type="doc">
      <dgm:prSet loTypeId="urn:microsoft.com/office/officeart/2005/8/layout/hChevron3" loCatId="" qsTypeId="urn:microsoft.com/office/officeart/2005/8/quickstyle/simple1" qsCatId="simple" csTypeId="urn:microsoft.com/office/officeart/2005/8/colors/accent1_2" csCatId="accent1" phldr="1"/>
      <dgm:spPr/>
    </dgm:pt>
    <dgm:pt modelId="{63A65651-2489-E646-A06B-5669DEF59BA8}">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du cas d'étude</a:t>
          </a:r>
          <a:endParaRPr kumimoji="1" lang="ja-JP" altLang="fr-FR" sz="2400">
            <a:solidFill>
              <a:schemeClr val="tx1">
                <a:lumMod val="65000"/>
                <a:lumOff val="35000"/>
              </a:schemeClr>
            </a:solidFill>
          </a:endParaRPr>
        </a:p>
      </dgm:t>
    </dgm:pt>
    <dgm:pt modelId="{ECD936E7-3EF5-844B-B87D-1C9128685414}" type="parTrans" cxnId="{0E3A5359-1F4C-2945-BA34-6CAB964D74C3}">
      <dgm:prSet/>
      <dgm:spPr/>
      <dgm:t>
        <a:bodyPr/>
        <a:lstStyle/>
        <a:p>
          <a:endParaRPr kumimoji="1" lang="ja-JP" altLang="fr-FR" sz="2400"/>
        </a:p>
      </dgm:t>
    </dgm:pt>
    <dgm:pt modelId="{7CB191C4-CE63-8B40-A98B-BD07E6927609}" type="sibTrans" cxnId="{0E3A5359-1F4C-2945-BA34-6CAB964D74C3}">
      <dgm:prSet/>
      <dgm:spPr/>
      <dgm:t>
        <a:bodyPr/>
        <a:lstStyle/>
        <a:p>
          <a:endParaRPr kumimoji="1" lang="ja-JP" altLang="fr-FR" sz="2400"/>
        </a:p>
      </dgm:t>
    </dgm:pt>
    <dgm:pt modelId="{349D5CCA-9363-7A4F-8462-E54E53A9A0D1}">
      <dgm:prSet custT="1"/>
      <dgm:spPr>
        <a:solidFill>
          <a:srgbClr val="D6E5FB"/>
        </a:solidFill>
      </dgm:spPr>
      <dgm:t>
        <a:bodyPr/>
        <a:lstStyle/>
        <a:p>
          <a:pPr algn="ctr"/>
          <a:r>
            <a:rPr kumimoji="1" lang="fr-FR" altLang="ja-JP" sz="2400" dirty="0">
              <a:solidFill>
                <a:schemeClr val="tx1">
                  <a:lumMod val="65000"/>
                  <a:lumOff val="35000"/>
                </a:schemeClr>
              </a:solidFill>
            </a:rPr>
            <a:t>Conclusion</a:t>
          </a:r>
          <a:endParaRPr kumimoji="1" lang="ja-JP" altLang="fr-FR" sz="2400">
            <a:solidFill>
              <a:schemeClr val="tx1">
                <a:lumMod val="65000"/>
                <a:lumOff val="35000"/>
              </a:schemeClr>
            </a:solidFill>
          </a:endParaRPr>
        </a:p>
      </dgm:t>
    </dgm:pt>
    <dgm:pt modelId="{6F414FCA-888E-EA45-B6EE-4643AA65BB1D}" type="parTrans" cxnId="{590CB9C7-6EC9-C647-89D1-9725E83659F4}">
      <dgm:prSet/>
      <dgm:spPr/>
      <dgm:t>
        <a:bodyPr/>
        <a:lstStyle/>
        <a:p>
          <a:endParaRPr kumimoji="1" lang="ja-JP" altLang="fr-FR" sz="2400"/>
        </a:p>
      </dgm:t>
    </dgm:pt>
    <dgm:pt modelId="{46619CCF-2298-7647-A941-B18D396238C9}" type="sibTrans" cxnId="{590CB9C7-6EC9-C647-89D1-9725E83659F4}">
      <dgm:prSet/>
      <dgm:spPr/>
      <dgm:t>
        <a:bodyPr/>
        <a:lstStyle/>
        <a:p>
          <a:endParaRPr kumimoji="1" lang="ja-JP" altLang="fr-FR" sz="2400"/>
        </a:p>
      </dgm:t>
    </dgm:pt>
    <dgm:pt modelId="{4D12C122-6150-5245-8014-91A7C3A494D6}">
      <dgm:prSet phldrT="[テキスト]" custT="1"/>
      <dgm:spPr>
        <a:solidFill>
          <a:srgbClr val="D6E5FB"/>
        </a:solidFill>
      </dgm:spPr>
      <dgm:t>
        <a:bodyPr/>
        <a:lstStyle/>
        <a:p>
          <a:pPr algn="l"/>
          <a:r>
            <a:rPr kumimoji="1" lang="fr-FR" altLang="ja-JP" sz="2400" b="1" dirty="0">
              <a:solidFill>
                <a:schemeClr val="tx1">
                  <a:lumMod val="65000"/>
                  <a:lumOff val="35000"/>
                </a:schemeClr>
              </a:solidFill>
            </a:rPr>
            <a:t>  </a:t>
          </a:r>
          <a:r>
            <a:rPr kumimoji="1" lang="fr-FR" altLang="ja-JP" sz="2400" b="0" dirty="0">
              <a:solidFill>
                <a:schemeClr val="tx1">
                  <a:lumMod val="65000"/>
                  <a:lumOff val="35000"/>
                </a:schemeClr>
              </a:solidFill>
            </a:rPr>
            <a:t>Introduction</a:t>
          </a:r>
          <a:endParaRPr kumimoji="1" lang="ja-JP" altLang="fr-FR" sz="2400" b="0">
            <a:solidFill>
              <a:schemeClr val="tx1">
                <a:lumMod val="65000"/>
                <a:lumOff val="35000"/>
              </a:schemeClr>
            </a:solidFill>
          </a:endParaRPr>
        </a:p>
      </dgm:t>
    </dgm:pt>
    <dgm:pt modelId="{4B51D1A5-72BC-2E46-933B-8E990A8FA46D}" type="sibTrans" cxnId="{B664DB4B-3C60-5E4C-AB1C-15A282C3553A}">
      <dgm:prSet/>
      <dgm:spPr/>
      <dgm:t>
        <a:bodyPr/>
        <a:lstStyle/>
        <a:p>
          <a:endParaRPr kumimoji="1" lang="ja-JP" altLang="fr-FR" sz="2400"/>
        </a:p>
      </dgm:t>
    </dgm:pt>
    <dgm:pt modelId="{FAE0139B-C6BA-B04A-8E31-0B426A1C51E3}" type="parTrans" cxnId="{B664DB4B-3C60-5E4C-AB1C-15A282C3553A}">
      <dgm:prSet/>
      <dgm:spPr/>
      <dgm:t>
        <a:bodyPr/>
        <a:lstStyle/>
        <a:p>
          <a:endParaRPr kumimoji="1" lang="ja-JP" altLang="fr-FR" sz="2400"/>
        </a:p>
      </dgm:t>
    </dgm:pt>
    <dgm:pt modelId="{B81EF4E1-91A5-6741-A90C-E5B587DEC2EB}">
      <dgm:prSet phldrT="[テキスト]" custT="1"/>
      <dgm:spPr>
        <a:solidFill>
          <a:schemeClr val="accent5">
            <a:lumMod val="75000"/>
          </a:schemeClr>
        </a:solidFill>
      </dgm:spPr>
      <dgm:t>
        <a:bodyPr/>
        <a:lstStyle/>
        <a:p>
          <a:pPr algn="l"/>
          <a:r>
            <a:rPr kumimoji="1" lang="fr-FR" altLang="ja-JP" sz="2400" dirty="0">
              <a:solidFill>
                <a:schemeClr val="tx1">
                  <a:lumMod val="65000"/>
                  <a:lumOff val="35000"/>
                </a:schemeClr>
              </a:solidFill>
            </a:rPr>
            <a:t>    </a:t>
          </a:r>
          <a:r>
            <a:rPr kumimoji="1" lang="fr-FR" altLang="ja-JP" sz="2400" dirty="0">
              <a:solidFill>
                <a:schemeClr val="bg1"/>
              </a:solidFill>
            </a:rPr>
            <a:t>Analyse bibliographique</a:t>
          </a:r>
          <a:endParaRPr kumimoji="1" lang="ja-JP" altLang="fr-FR" sz="2400">
            <a:solidFill>
              <a:schemeClr val="bg1"/>
            </a:solidFill>
          </a:endParaRPr>
        </a:p>
      </dgm:t>
    </dgm:pt>
    <dgm:pt modelId="{169027E9-6414-384B-987B-01342FEAD320}" type="sibTrans" cxnId="{0BD02062-1B30-7443-B88A-8FAC935871B8}">
      <dgm:prSet/>
      <dgm:spPr/>
      <dgm:t>
        <a:bodyPr/>
        <a:lstStyle/>
        <a:p>
          <a:endParaRPr kumimoji="1" lang="ja-JP" altLang="fr-FR" sz="2400"/>
        </a:p>
      </dgm:t>
    </dgm:pt>
    <dgm:pt modelId="{EBCA0BA8-7585-7C40-9E83-C5802C70B3B3}" type="parTrans" cxnId="{0BD02062-1B30-7443-B88A-8FAC935871B8}">
      <dgm:prSet/>
      <dgm:spPr/>
      <dgm:t>
        <a:bodyPr/>
        <a:lstStyle/>
        <a:p>
          <a:endParaRPr kumimoji="1" lang="ja-JP" altLang="fr-FR" sz="2400"/>
        </a:p>
      </dgm:t>
    </dgm:pt>
    <dgm:pt modelId="{B083F0E0-7D81-144A-A4DB-8BDFF5C0B36C}" type="pres">
      <dgm:prSet presAssocID="{C212D7DE-EFC3-9D41-8EFE-6F3B3FF88C19}" presName="Name0" presStyleCnt="0">
        <dgm:presLayoutVars>
          <dgm:dir/>
          <dgm:resizeHandles val="exact"/>
        </dgm:presLayoutVars>
      </dgm:prSet>
      <dgm:spPr/>
    </dgm:pt>
    <dgm:pt modelId="{34EA144A-6509-044A-9B60-100016CCC671}" type="pres">
      <dgm:prSet presAssocID="{4D12C122-6150-5245-8014-91A7C3A494D6}" presName="parTxOnly" presStyleLbl="node1" presStyleIdx="0" presStyleCnt="4" custScaleX="61102">
        <dgm:presLayoutVars>
          <dgm:bulletEnabled val="1"/>
        </dgm:presLayoutVars>
      </dgm:prSet>
      <dgm:spPr/>
    </dgm:pt>
    <dgm:pt modelId="{82072657-8476-7747-A4E4-F672D01E02C3}" type="pres">
      <dgm:prSet presAssocID="{4B51D1A5-72BC-2E46-933B-8E990A8FA46D}" presName="parSpace" presStyleCnt="0"/>
      <dgm:spPr/>
    </dgm:pt>
    <dgm:pt modelId="{9A632F38-20ED-2B49-BF9C-F9E517DD99A8}" type="pres">
      <dgm:prSet presAssocID="{B81EF4E1-91A5-6741-A90C-E5B587DEC2EB}" presName="parTxOnly" presStyleLbl="node1" presStyleIdx="1" presStyleCnt="4" custLinFactNeighborX="1249" custLinFactNeighborY="77105">
        <dgm:presLayoutVars>
          <dgm:bulletEnabled val="1"/>
        </dgm:presLayoutVars>
      </dgm:prSet>
      <dgm:spPr/>
    </dgm:pt>
    <dgm:pt modelId="{11FD88A6-7DE7-BE48-BD30-804F0EE02796}" type="pres">
      <dgm:prSet presAssocID="{169027E9-6414-384B-987B-01342FEAD320}" presName="parSpace" presStyleCnt="0"/>
      <dgm:spPr/>
    </dgm:pt>
    <dgm:pt modelId="{3B0C5192-6B7A-3642-8EF2-29D80EFB97AE}" type="pres">
      <dgm:prSet presAssocID="{63A65651-2489-E646-A06B-5669DEF59BA8}" presName="parTxOnly" presStyleLbl="node1" presStyleIdx="2" presStyleCnt="4" custLinFactNeighborX="-3374">
        <dgm:presLayoutVars>
          <dgm:bulletEnabled val="1"/>
        </dgm:presLayoutVars>
      </dgm:prSet>
      <dgm:spPr/>
    </dgm:pt>
    <dgm:pt modelId="{7480DC84-76A2-1846-9D4A-FD3E69B2D511}" type="pres">
      <dgm:prSet presAssocID="{7CB191C4-CE63-8B40-A98B-BD07E6927609}" presName="parSpace" presStyleCnt="0"/>
      <dgm:spPr/>
    </dgm:pt>
    <dgm:pt modelId="{2EBC3E71-4982-3244-AFC5-7DDDEC608C2A}" type="pres">
      <dgm:prSet presAssocID="{349D5CCA-9363-7A4F-8462-E54E53A9A0D1}" presName="parTxOnly" presStyleLbl="node1" presStyleIdx="3" presStyleCnt="4" custScaleX="50680">
        <dgm:presLayoutVars>
          <dgm:bulletEnabled val="1"/>
        </dgm:presLayoutVars>
      </dgm:prSet>
      <dgm:spPr/>
    </dgm:pt>
  </dgm:ptLst>
  <dgm:cxnLst>
    <dgm:cxn modelId="{D90BD232-B0DA-384C-BA75-30B3AA65E458}" type="presOf" srcId="{349D5CCA-9363-7A4F-8462-E54E53A9A0D1}" destId="{2EBC3E71-4982-3244-AFC5-7DDDEC608C2A}" srcOrd="0" destOrd="0" presId="urn:microsoft.com/office/officeart/2005/8/layout/hChevron3"/>
    <dgm:cxn modelId="{B664DB4B-3C60-5E4C-AB1C-15A282C3553A}" srcId="{C212D7DE-EFC3-9D41-8EFE-6F3B3FF88C19}" destId="{4D12C122-6150-5245-8014-91A7C3A494D6}" srcOrd="0" destOrd="0" parTransId="{FAE0139B-C6BA-B04A-8E31-0B426A1C51E3}" sibTransId="{4B51D1A5-72BC-2E46-933B-8E990A8FA46D}"/>
    <dgm:cxn modelId="{5BDB924F-74B7-7C4E-BAC5-186AEBFF2005}" type="presOf" srcId="{B81EF4E1-91A5-6741-A90C-E5B587DEC2EB}" destId="{9A632F38-20ED-2B49-BF9C-F9E517DD99A8}" srcOrd="0" destOrd="0" presId="urn:microsoft.com/office/officeart/2005/8/layout/hChevron3"/>
    <dgm:cxn modelId="{0E3A5359-1F4C-2945-BA34-6CAB964D74C3}" srcId="{C212D7DE-EFC3-9D41-8EFE-6F3B3FF88C19}" destId="{63A65651-2489-E646-A06B-5669DEF59BA8}" srcOrd="2" destOrd="0" parTransId="{ECD936E7-3EF5-844B-B87D-1C9128685414}" sibTransId="{7CB191C4-CE63-8B40-A98B-BD07E6927609}"/>
    <dgm:cxn modelId="{D420EB5A-6800-F449-99E3-3A4E612FF09F}" type="presOf" srcId="{4D12C122-6150-5245-8014-91A7C3A494D6}" destId="{34EA144A-6509-044A-9B60-100016CCC671}" srcOrd="0" destOrd="0" presId="urn:microsoft.com/office/officeart/2005/8/layout/hChevron3"/>
    <dgm:cxn modelId="{0BD02062-1B30-7443-B88A-8FAC935871B8}" srcId="{C212D7DE-EFC3-9D41-8EFE-6F3B3FF88C19}" destId="{B81EF4E1-91A5-6741-A90C-E5B587DEC2EB}" srcOrd="1" destOrd="0" parTransId="{EBCA0BA8-7585-7C40-9E83-C5802C70B3B3}" sibTransId="{169027E9-6414-384B-987B-01342FEAD320}"/>
    <dgm:cxn modelId="{BF6CA6A4-CD08-8148-BFA7-053C6AB0C765}" type="presOf" srcId="{63A65651-2489-E646-A06B-5669DEF59BA8}" destId="{3B0C5192-6B7A-3642-8EF2-29D80EFB97AE}" srcOrd="0" destOrd="0" presId="urn:microsoft.com/office/officeart/2005/8/layout/hChevron3"/>
    <dgm:cxn modelId="{E2CB33A6-3ABC-8F4F-8998-276402308782}" type="presOf" srcId="{C212D7DE-EFC3-9D41-8EFE-6F3B3FF88C19}" destId="{B083F0E0-7D81-144A-A4DB-8BDFF5C0B36C}" srcOrd="0" destOrd="0" presId="urn:microsoft.com/office/officeart/2005/8/layout/hChevron3"/>
    <dgm:cxn modelId="{590CB9C7-6EC9-C647-89D1-9725E83659F4}" srcId="{C212D7DE-EFC3-9D41-8EFE-6F3B3FF88C19}" destId="{349D5CCA-9363-7A4F-8462-E54E53A9A0D1}" srcOrd="3" destOrd="0" parTransId="{6F414FCA-888E-EA45-B6EE-4643AA65BB1D}" sibTransId="{46619CCF-2298-7647-A941-B18D396238C9}"/>
    <dgm:cxn modelId="{525A32AB-518C-CB41-AAF3-88C0F4B45CFA}" type="presParOf" srcId="{B083F0E0-7D81-144A-A4DB-8BDFF5C0B36C}" destId="{34EA144A-6509-044A-9B60-100016CCC671}" srcOrd="0" destOrd="0" presId="urn:microsoft.com/office/officeart/2005/8/layout/hChevron3"/>
    <dgm:cxn modelId="{84CA5D0C-0773-B045-88F0-09B60B1AB01F}" type="presParOf" srcId="{B083F0E0-7D81-144A-A4DB-8BDFF5C0B36C}" destId="{82072657-8476-7747-A4E4-F672D01E02C3}" srcOrd="1" destOrd="0" presId="urn:microsoft.com/office/officeart/2005/8/layout/hChevron3"/>
    <dgm:cxn modelId="{D86889A0-4DFB-384B-8C48-D448BA13DF64}" type="presParOf" srcId="{B083F0E0-7D81-144A-A4DB-8BDFF5C0B36C}" destId="{9A632F38-20ED-2B49-BF9C-F9E517DD99A8}" srcOrd="2" destOrd="0" presId="urn:microsoft.com/office/officeart/2005/8/layout/hChevron3"/>
    <dgm:cxn modelId="{336C5DC9-36C0-4243-99EF-6B04CD42050A}" type="presParOf" srcId="{B083F0E0-7D81-144A-A4DB-8BDFF5C0B36C}" destId="{11FD88A6-7DE7-BE48-BD30-804F0EE02796}" srcOrd="3" destOrd="0" presId="urn:microsoft.com/office/officeart/2005/8/layout/hChevron3"/>
    <dgm:cxn modelId="{2CE80D1B-0BD3-AE40-91D2-BCC3F254902D}" type="presParOf" srcId="{B083F0E0-7D81-144A-A4DB-8BDFF5C0B36C}" destId="{3B0C5192-6B7A-3642-8EF2-29D80EFB97AE}" srcOrd="4" destOrd="0" presId="urn:microsoft.com/office/officeart/2005/8/layout/hChevron3"/>
    <dgm:cxn modelId="{2214DD4B-FD52-3740-BBDD-70467343B172}" type="presParOf" srcId="{B083F0E0-7D81-144A-A4DB-8BDFF5C0B36C}" destId="{7480DC84-76A2-1846-9D4A-FD3E69B2D511}" srcOrd="5" destOrd="0" presId="urn:microsoft.com/office/officeart/2005/8/layout/hChevron3"/>
    <dgm:cxn modelId="{670C5320-717B-8649-89EE-A723489F9FA7}" type="presParOf" srcId="{B083F0E0-7D81-144A-A4DB-8BDFF5C0B36C}" destId="{2EBC3E71-4982-3244-AFC5-7DDDEC608C2A}"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12D7DE-EFC3-9D41-8EFE-6F3B3FF88C19}" type="doc">
      <dgm:prSet loTypeId="urn:microsoft.com/office/officeart/2005/8/layout/hChevron3" loCatId="" qsTypeId="urn:microsoft.com/office/officeart/2005/8/quickstyle/simple1" qsCatId="simple" csTypeId="urn:microsoft.com/office/officeart/2005/8/colors/accent1_2" csCatId="accent1" phldr="1"/>
      <dgm:spPr/>
    </dgm:pt>
    <dgm:pt modelId="{63A65651-2489-E646-A06B-5669DEF59BA8}">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du cas d'étude</a:t>
          </a:r>
          <a:endParaRPr kumimoji="1" lang="ja-JP" altLang="fr-FR" sz="2400">
            <a:solidFill>
              <a:schemeClr val="tx1">
                <a:lumMod val="65000"/>
                <a:lumOff val="35000"/>
              </a:schemeClr>
            </a:solidFill>
          </a:endParaRPr>
        </a:p>
      </dgm:t>
    </dgm:pt>
    <dgm:pt modelId="{ECD936E7-3EF5-844B-B87D-1C9128685414}" type="parTrans" cxnId="{0E3A5359-1F4C-2945-BA34-6CAB964D74C3}">
      <dgm:prSet/>
      <dgm:spPr/>
      <dgm:t>
        <a:bodyPr/>
        <a:lstStyle/>
        <a:p>
          <a:endParaRPr kumimoji="1" lang="ja-JP" altLang="fr-FR" sz="2400"/>
        </a:p>
      </dgm:t>
    </dgm:pt>
    <dgm:pt modelId="{7CB191C4-CE63-8B40-A98B-BD07E6927609}" type="sibTrans" cxnId="{0E3A5359-1F4C-2945-BA34-6CAB964D74C3}">
      <dgm:prSet/>
      <dgm:spPr/>
      <dgm:t>
        <a:bodyPr/>
        <a:lstStyle/>
        <a:p>
          <a:endParaRPr kumimoji="1" lang="ja-JP" altLang="fr-FR" sz="2400"/>
        </a:p>
      </dgm:t>
    </dgm:pt>
    <dgm:pt modelId="{349D5CCA-9363-7A4F-8462-E54E53A9A0D1}">
      <dgm:prSet custT="1"/>
      <dgm:spPr>
        <a:solidFill>
          <a:srgbClr val="D6E5FB"/>
        </a:solidFill>
      </dgm:spPr>
      <dgm:t>
        <a:bodyPr/>
        <a:lstStyle/>
        <a:p>
          <a:pPr algn="ctr"/>
          <a:r>
            <a:rPr kumimoji="1" lang="fr-FR" altLang="ja-JP" sz="2400" dirty="0">
              <a:solidFill>
                <a:schemeClr val="tx1">
                  <a:lumMod val="65000"/>
                  <a:lumOff val="35000"/>
                </a:schemeClr>
              </a:solidFill>
            </a:rPr>
            <a:t>Conclusion</a:t>
          </a:r>
          <a:endParaRPr kumimoji="1" lang="ja-JP" altLang="fr-FR" sz="2400">
            <a:solidFill>
              <a:schemeClr val="tx1">
                <a:lumMod val="65000"/>
                <a:lumOff val="35000"/>
              </a:schemeClr>
            </a:solidFill>
          </a:endParaRPr>
        </a:p>
      </dgm:t>
    </dgm:pt>
    <dgm:pt modelId="{6F414FCA-888E-EA45-B6EE-4643AA65BB1D}" type="parTrans" cxnId="{590CB9C7-6EC9-C647-89D1-9725E83659F4}">
      <dgm:prSet/>
      <dgm:spPr/>
      <dgm:t>
        <a:bodyPr/>
        <a:lstStyle/>
        <a:p>
          <a:endParaRPr kumimoji="1" lang="ja-JP" altLang="fr-FR" sz="2400"/>
        </a:p>
      </dgm:t>
    </dgm:pt>
    <dgm:pt modelId="{46619CCF-2298-7647-A941-B18D396238C9}" type="sibTrans" cxnId="{590CB9C7-6EC9-C647-89D1-9725E83659F4}">
      <dgm:prSet/>
      <dgm:spPr/>
      <dgm:t>
        <a:bodyPr/>
        <a:lstStyle/>
        <a:p>
          <a:endParaRPr kumimoji="1" lang="ja-JP" altLang="fr-FR" sz="2400"/>
        </a:p>
      </dgm:t>
    </dgm:pt>
    <dgm:pt modelId="{4D12C122-6150-5245-8014-91A7C3A494D6}">
      <dgm:prSet phldrT="[テキスト]" custT="1"/>
      <dgm:spPr>
        <a:solidFill>
          <a:srgbClr val="D6E5FB"/>
        </a:solidFill>
      </dgm:spPr>
      <dgm:t>
        <a:bodyPr/>
        <a:lstStyle/>
        <a:p>
          <a:pPr algn="l"/>
          <a:r>
            <a:rPr kumimoji="1" lang="fr-FR" altLang="ja-JP" sz="2400" b="1" dirty="0">
              <a:solidFill>
                <a:schemeClr val="tx1">
                  <a:lumMod val="65000"/>
                  <a:lumOff val="35000"/>
                </a:schemeClr>
              </a:solidFill>
            </a:rPr>
            <a:t>  </a:t>
          </a:r>
          <a:r>
            <a:rPr kumimoji="1" lang="fr-FR" altLang="ja-JP" sz="2400" b="0" dirty="0">
              <a:solidFill>
                <a:schemeClr val="tx1">
                  <a:lumMod val="65000"/>
                  <a:lumOff val="35000"/>
                </a:schemeClr>
              </a:solidFill>
            </a:rPr>
            <a:t>Introduction</a:t>
          </a:r>
          <a:endParaRPr kumimoji="1" lang="ja-JP" altLang="fr-FR" sz="2400" b="0">
            <a:solidFill>
              <a:schemeClr val="tx1">
                <a:lumMod val="65000"/>
                <a:lumOff val="35000"/>
              </a:schemeClr>
            </a:solidFill>
          </a:endParaRPr>
        </a:p>
      </dgm:t>
    </dgm:pt>
    <dgm:pt modelId="{4B51D1A5-72BC-2E46-933B-8E990A8FA46D}" type="sibTrans" cxnId="{B664DB4B-3C60-5E4C-AB1C-15A282C3553A}">
      <dgm:prSet/>
      <dgm:spPr/>
      <dgm:t>
        <a:bodyPr/>
        <a:lstStyle/>
        <a:p>
          <a:endParaRPr kumimoji="1" lang="ja-JP" altLang="fr-FR" sz="2400"/>
        </a:p>
      </dgm:t>
    </dgm:pt>
    <dgm:pt modelId="{FAE0139B-C6BA-B04A-8E31-0B426A1C51E3}" type="parTrans" cxnId="{B664DB4B-3C60-5E4C-AB1C-15A282C3553A}">
      <dgm:prSet/>
      <dgm:spPr/>
      <dgm:t>
        <a:bodyPr/>
        <a:lstStyle/>
        <a:p>
          <a:endParaRPr kumimoji="1" lang="ja-JP" altLang="fr-FR" sz="2400"/>
        </a:p>
      </dgm:t>
    </dgm:pt>
    <dgm:pt modelId="{B81EF4E1-91A5-6741-A90C-E5B587DEC2EB}">
      <dgm:prSet phldrT="[テキスト]" custT="1"/>
      <dgm:spPr>
        <a:solidFill>
          <a:schemeClr val="accent5">
            <a:lumMod val="75000"/>
          </a:schemeClr>
        </a:solidFill>
      </dgm:spPr>
      <dgm:t>
        <a:bodyPr/>
        <a:lstStyle/>
        <a:p>
          <a:pPr algn="l"/>
          <a:r>
            <a:rPr kumimoji="1" lang="fr-FR" altLang="ja-JP" sz="2400" dirty="0">
              <a:solidFill>
                <a:schemeClr val="tx1">
                  <a:lumMod val="65000"/>
                  <a:lumOff val="35000"/>
                </a:schemeClr>
              </a:solidFill>
            </a:rPr>
            <a:t>    </a:t>
          </a:r>
          <a:r>
            <a:rPr kumimoji="1" lang="fr-FR" altLang="ja-JP" sz="2400" dirty="0">
              <a:solidFill>
                <a:schemeClr val="bg1"/>
              </a:solidFill>
            </a:rPr>
            <a:t>Analyse bibliographique</a:t>
          </a:r>
          <a:endParaRPr kumimoji="1" lang="ja-JP" altLang="fr-FR" sz="2400">
            <a:solidFill>
              <a:schemeClr val="bg1"/>
            </a:solidFill>
          </a:endParaRPr>
        </a:p>
      </dgm:t>
    </dgm:pt>
    <dgm:pt modelId="{169027E9-6414-384B-987B-01342FEAD320}" type="sibTrans" cxnId="{0BD02062-1B30-7443-B88A-8FAC935871B8}">
      <dgm:prSet/>
      <dgm:spPr/>
      <dgm:t>
        <a:bodyPr/>
        <a:lstStyle/>
        <a:p>
          <a:endParaRPr kumimoji="1" lang="ja-JP" altLang="fr-FR" sz="2400"/>
        </a:p>
      </dgm:t>
    </dgm:pt>
    <dgm:pt modelId="{EBCA0BA8-7585-7C40-9E83-C5802C70B3B3}" type="parTrans" cxnId="{0BD02062-1B30-7443-B88A-8FAC935871B8}">
      <dgm:prSet/>
      <dgm:spPr/>
      <dgm:t>
        <a:bodyPr/>
        <a:lstStyle/>
        <a:p>
          <a:endParaRPr kumimoji="1" lang="ja-JP" altLang="fr-FR" sz="2400"/>
        </a:p>
      </dgm:t>
    </dgm:pt>
    <dgm:pt modelId="{B083F0E0-7D81-144A-A4DB-8BDFF5C0B36C}" type="pres">
      <dgm:prSet presAssocID="{C212D7DE-EFC3-9D41-8EFE-6F3B3FF88C19}" presName="Name0" presStyleCnt="0">
        <dgm:presLayoutVars>
          <dgm:dir/>
          <dgm:resizeHandles val="exact"/>
        </dgm:presLayoutVars>
      </dgm:prSet>
      <dgm:spPr/>
    </dgm:pt>
    <dgm:pt modelId="{34EA144A-6509-044A-9B60-100016CCC671}" type="pres">
      <dgm:prSet presAssocID="{4D12C122-6150-5245-8014-91A7C3A494D6}" presName="parTxOnly" presStyleLbl="node1" presStyleIdx="0" presStyleCnt="4" custScaleX="61102">
        <dgm:presLayoutVars>
          <dgm:bulletEnabled val="1"/>
        </dgm:presLayoutVars>
      </dgm:prSet>
      <dgm:spPr/>
    </dgm:pt>
    <dgm:pt modelId="{82072657-8476-7747-A4E4-F672D01E02C3}" type="pres">
      <dgm:prSet presAssocID="{4B51D1A5-72BC-2E46-933B-8E990A8FA46D}" presName="parSpace" presStyleCnt="0"/>
      <dgm:spPr/>
    </dgm:pt>
    <dgm:pt modelId="{9A632F38-20ED-2B49-BF9C-F9E517DD99A8}" type="pres">
      <dgm:prSet presAssocID="{B81EF4E1-91A5-6741-A90C-E5B587DEC2EB}" presName="parTxOnly" presStyleLbl="node1" presStyleIdx="1" presStyleCnt="4" custLinFactNeighborX="1249" custLinFactNeighborY="77105">
        <dgm:presLayoutVars>
          <dgm:bulletEnabled val="1"/>
        </dgm:presLayoutVars>
      </dgm:prSet>
      <dgm:spPr/>
    </dgm:pt>
    <dgm:pt modelId="{11FD88A6-7DE7-BE48-BD30-804F0EE02796}" type="pres">
      <dgm:prSet presAssocID="{169027E9-6414-384B-987B-01342FEAD320}" presName="parSpace" presStyleCnt="0"/>
      <dgm:spPr/>
    </dgm:pt>
    <dgm:pt modelId="{3B0C5192-6B7A-3642-8EF2-29D80EFB97AE}" type="pres">
      <dgm:prSet presAssocID="{63A65651-2489-E646-A06B-5669DEF59BA8}" presName="parTxOnly" presStyleLbl="node1" presStyleIdx="2" presStyleCnt="4" custLinFactNeighborX="-3374">
        <dgm:presLayoutVars>
          <dgm:bulletEnabled val="1"/>
        </dgm:presLayoutVars>
      </dgm:prSet>
      <dgm:spPr/>
    </dgm:pt>
    <dgm:pt modelId="{7480DC84-76A2-1846-9D4A-FD3E69B2D511}" type="pres">
      <dgm:prSet presAssocID="{7CB191C4-CE63-8B40-A98B-BD07E6927609}" presName="parSpace" presStyleCnt="0"/>
      <dgm:spPr/>
    </dgm:pt>
    <dgm:pt modelId="{2EBC3E71-4982-3244-AFC5-7DDDEC608C2A}" type="pres">
      <dgm:prSet presAssocID="{349D5CCA-9363-7A4F-8462-E54E53A9A0D1}" presName="parTxOnly" presStyleLbl="node1" presStyleIdx="3" presStyleCnt="4" custScaleX="50680">
        <dgm:presLayoutVars>
          <dgm:bulletEnabled val="1"/>
        </dgm:presLayoutVars>
      </dgm:prSet>
      <dgm:spPr/>
    </dgm:pt>
  </dgm:ptLst>
  <dgm:cxnLst>
    <dgm:cxn modelId="{D90BD232-B0DA-384C-BA75-30B3AA65E458}" type="presOf" srcId="{349D5CCA-9363-7A4F-8462-E54E53A9A0D1}" destId="{2EBC3E71-4982-3244-AFC5-7DDDEC608C2A}" srcOrd="0" destOrd="0" presId="urn:microsoft.com/office/officeart/2005/8/layout/hChevron3"/>
    <dgm:cxn modelId="{B664DB4B-3C60-5E4C-AB1C-15A282C3553A}" srcId="{C212D7DE-EFC3-9D41-8EFE-6F3B3FF88C19}" destId="{4D12C122-6150-5245-8014-91A7C3A494D6}" srcOrd="0" destOrd="0" parTransId="{FAE0139B-C6BA-B04A-8E31-0B426A1C51E3}" sibTransId="{4B51D1A5-72BC-2E46-933B-8E990A8FA46D}"/>
    <dgm:cxn modelId="{5BDB924F-74B7-7C4E-BAC5-186AEBFF2005}" type="presOf" srcId="{B81EF4E1-91A5-6741-A90C-E5B587DEC2EB}" destId="{9A632F38-20ED-2B49-BF9C-F9E517DD99A8}" srcOrd="0" destOrd="0" presId="urn:microsoft.com/office/officeart/2005/8/layout/hChevron3"/>
    <dgm:cxn modelId="{0E3A5359-1F4C-2945-BA34-6CAB964D74C3}" srcId="{C212D7DE-EFC3-9D41-8EFE-6F3B3FF88C19}" destId="{63A65651-2489-E646-A06B-5669DEF59BA8}" srcOrd="2" destOrd="0" parTransId="{ECD936E7-3EF5-844B-B87D-1C9128685414}" sibTransId="{7CB191C4-CE63-8B40-A98B-BD07E6927609}"/>
    <dgm:cxn modelId="{D420EB5A-6800-F449-99E3-3A4E612FF09F}" type="presOf" srcId="{4D12C122-6150-5245-8014-91A7C3A494D6}" destId="{34EA144A-6509-044A-9B60-100016CCC671}" srcOrd="0" destOrd="0" presId="urn:microsoft.com/office/officeart/2005/8/layout/hChevron3"/>
    <dgm:cxn modelId="{0BD02062-1B30-7443-B88A-8FAC935871B8}" srcId="{C212D7DE-EFC3-9D41-8EFE-6F3B3FF88C19}" destId="{B81EF4E1-91A5-6741-A90C-E5B587DEC2EB}" srcOrd="1" destOrd="0" parTransId="{EBCA0BA8-7585-7C40-9E83-C5802C70B3B3}" sibTransId="{169027E9-6414-384B-987B-01342FEAD320}"/>
    <dgm:cxn modelId="{BF6CA6A4-CD08-8148-BFA7-053C6AB0C765}" type="presOf" srcId="{63A65651-2489-E646-A06B-5669DEF59BA8}" destId="{3B0C5192-6B7A-3642-8EF2-29D80EFB97AE}" srcOrd="0" destOrd="0" presId="urn:microsoft.com/office/officeart/2005/8/layout/hChevron3"/>
    <dgm:cxn modelId="{E2CB33A6-3ABC-8F4F-8998-276402308782}" type="presOf" srcId="{C212D7DE-EFC3-9D41-8EFE-6F3B3FF88C19}" destId="{B083F0E0-7D81-144A-A4DB-8BDFF5C0B36C}" srcOrd="0" destOrd="0" presId="urn:microsoft.com/office/officeart/2005/8/layout/hChevron3"/>
    <dgm:cxn modelId="{590CB9C7-6EC9-C647-89D1-9725E83659F4}" srcId="{C212D7DE-EFC3-9D41-8EFE-6F3B3FF88C19}" destId="{349D5CCA-9363-7A4F-8462-E54E53A9A0D1}" srcOrd="3" destOrd="0" parTransId="{6F414FCA-888E-EA45-B6EE-4643AA65BB1D}" sibTransId="{46619CCF-2298-7647-A941-B18D396238C9}"/>
    <dgm:cxn modelId="{525A32AB-518C-CB41-AAF3-88C0F4B45CFA}" type="presParOf" srcId="{B083F0E0-7D81-144A-A4DB-8BDFF5C0B36C}" destId="{34EA144A-6509-044A-9B60-100016CCC671}" srcOrd="0" destOrd="0" presId="urn:microsoft.com/office/officeart/2005/8/layout/hChevron3"/>
    <dgm:cxn modelId="{84CA5D0C-0773-B045-88F0-09B60B1AB01F}" type="presParOf" srcId="{B083F0E0-7D81-144A-A4DB-8BDFF5C0B36C}" destId="{82072657-8476-7747-A4E4-F672D01E02C3}" srcOrd="1" destOrd="0" presId="urn:microsoft.com/office/officeart/2005/8/layout/hChevron3"/>
    <dgm:cxn modelId="{D86889A0-4DFB-384B-8C48-D448BA13DF64}" type="presParOf" srcId="{B083F0E0-7D81-144A-A4DB-8BDFF5C0B36C}" destId="{9A632F38-20ED-2B49-BF9C-F9E517DD99A8}" srcOrd="2" destOrd="0" presId="urn:microsoft.com/office/officeart/2005/8/layout/hChevron3"/>
    <dgm:cxn modelId="{336C5DC9-36C0-4243-99EF-6B04CD42050A}" type="presParOf" srcId="{B083F0E0-7D81-144A-A4DB-8BDFF5C0B36C}" destId="{11FD88A6-7DE7-BE48-BD30-804F0EE02796}" srcOrd="3" destOrd="0" presId="urn:microsoft.com/office/officeart/2005/8/layout/hChevron3"/>
    <dgm:cxn modelId="{2CE80D1B-0BD3-AE40-91D2-BCC3F254902D}" type="presParOf" srcId="{B083F0E0-7D81-144A-A4DB-8BDFF5C0B36C}" destId="{3B0C5192-6B7A-3642-8EF2-29D80EFB97AE}" srcOrd="4" destOrd="0" presId="urn:microsoft.com/office/officeart/2005/8/layout/hChevron3"/>
    <dgm:cxn modelId="{2214DD4B-FD52-3740-BBDD-70467343B172}" type="presParOf" srcId="{B083F0E0-7D81-144A-A4DB-8BDFF5C0B36C}" destId="{7480DC84-76A2-1846-9D4A-FD3E69B2D511}" srcOrd="5" destOrd="0" presId="urn:microsoft.com/office/officeart/2005/8/layout/hChevron3"/>
    <dgm:cxn modelId="{670C5320-717B-8649-89EE-A723489F9FA7}" type="presParOf" srcId="{B083F0E0-7D81-144A-A4DB-8BDFF5C0B36C}" destId="{2EBC3E71-4982-3244-AFC5-7DDDEC608C2A}"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12D7DE-EFC3-9D41-8EFE-6F3B3FF88C19}" type="doc">
      <dgm:prSet loTypeId="urn:microsoft.com/office/officeart/2005/8/layout/hChevron3" loCatId="" qsTypeId="urn:microsoft.com/office/officeart/2005/8/quickstyle/simple1" qsCatId="simple" csTypeId="urn:microsoft.com/office/officeart/2005/8/colors/accent1_2" csCatId="accent1" phldr="1"/>
      <dgm:spPr/>
    </dgm:pt>
    <dgm:pt modelId="{63A65651-2489-E646-A06B-5669DEF59BA8}">
      <dgm:prSet phldrT="[テキスト]" custT="1"/>
      <dgm:spPr>
        <a:solidFill>
          <a:srgbClr val="D6E5FB"/>
        </a:solidFill>
      </dgm:spPr>
      <dgm:t>
        <a:bodyPr/>
        <a:lstStyle/>
        <a:p>
          <a:pPr algn="l"/>
          <a:r>
            <a:rPr kumimoji="1" lang="fr-FR" altLang="ja-JP" sz="2400" dirty="0">
              <a:solidFill>
                <a:schemeClr val="tx1">
                  <a:lumMod val="65000"/>
                  <a:lumOff val="35000"/>
                </a:schemeClr>
              </a:solidFill>
            </a:rPr>
            <a:t>    Analyse du cas d'étude</a:t>
          </a:r>
          <a:endParaRPr kumimoji="1" lang="ja-JP" altLang="fr-FR" sz="2400">
            <a:solidFill>
              <a:schemeClr val="tx1">
                <a:lumMod val="65000"/>
                <a:lumOff val="35000"/>
              </a:schemeClr>
            </a:solidFill>
          </a:endParaRPr>
        </a:p>
      </dgm:t>
    </dgm:pt>
    <dgm:pt modelId="{ECD936E7-3EF5-844B-B87D-1C9128685414}" type="parTrans" cxnId="{0E3A5359-1F4C-2945-BA34-6CAB964D74C3}">
      <dgm:prSet/>
      <dgm:spPr/>
      <dgm:t>
        <a:bodyPr/>
        <a:lstStyle/>
        <a:p>
          <a:endParaRPr kumimoji="1" lang="ja-JP" altLang="fr-FR" sz="2400"/>
        </a:p>
      </dgm:t>
    </dgm:pt>
    <dgm:pt modelId="{7CB191C4-CE63-8B40-A98B-BD07E6927609}" type="sibTrans" cxnId="{0E3A5359-1F4C-2945-BA34-6CAB964D74C3}">
      <dgm:prSet/>
      <dgm:spPr/>
      <dgm:t>
        <a:bodyPr/>
        <a:lstStyle/>
        <a:p>
          <a:endParaRPr kumimoji="1" lang="ja-JP" altLang="fr-FR" sz="2400"/>
        </a:p>
      </dgm:t>
    </dgm:pt>
    <dgm:pt modelId="{349D5CCA-9363-7A4F-8462-E54E53A9A0D1}">
      <dgm:prSet custT="1"/>
      <dgm:spPr>
        <a:solidFill>
          <a:srgbClr val="D6E5FB"/>
        </a:solidFill>
      </dgm:spPr>
      <dgm:t>
        <a:bodyPr/>
        <a:lstStyle/>
        <a:p>
          <a:pPr algn="ctr"/>
          <a:r>
            <a:rPr kumimoji="1" lang="fr-FR" altLang="ja-JP" sz="2400" dirty="0">
              <a:solidFill>
                <a:schemeClr val="tx1">
                  <a:lumMod val="65000"/>
                  <a:lumOff val="35000"/>
                </a:schemeClr>
              </a:solidFill>
            </a:rPr>
            <a:t>Conclusion</a:t>
          </a:r>
          <a:endParaRPr kumimoji="1" lang="ja-JP" altLang="fr-FR" sz="2400">
            <a:solidFill>
              <a:schemeClr val="tx1">
                <a:lumMod val="65000"/>
                <a:lumOff val="35000"/>
              </a:schemeClr>
            </a:solidFill>
          </a:endParaRPr>
        </a:p>
      </dgm:t>
    </dgm:pt>
    <dgm:pt modelId="{6F414FCA-888E-EA45-B6EE-4643AA65BB1D}" type="parTrans" cxnId="{590CB9C7-6EC9-C647-89D1-9725E83659F4}">
      <dgm:prSet/>
      <dgm:spPr/>
      <dgm:t>
        <a:bodyPr/>
        <a:lstStyle/>
        <a:p>
          <a:endParaRPr kumimoji="1" lang="ja-JP" altLang="fr-FR" sz="2400"/>
        </a:p>
      </dgm:t>
    </dgm:pt>
    <dgm:pt modelId="{46619CCF-2298-7647-A941-B18D396238C9}" type="sibTrans" cxnId="{590CB9C7-6EC9-C647-89D1-9725E83659F4}">
      <dgm:prSet/>
      <dgm:spPr/>
      <dgm:t>
        <a:bodyPr/>
        <a:lstStyle/>
        <a:p>
          <a:endParaRPr kumimoji="1" lang="ja-JP" altLang="fr-FR" sz="2400"/>
        </a:p>
      </dgm:t>
    </dgm:pt>
    <dgm:pt modelId="{4D12C122-6150-5245-8014-91A7C3A494D6}">
      <dgm:prSet phldrT="[テキスト]" custT="1"/>
      <dgm:spPr>
        <a:solidFill>
          <a:srgbClr val="D6E5FB"/>
        </a:solidFill>
      </dgm:spPr>
      <dgm:t>
        <a:bodyPr/>
        <a:lstStyle/>
        <a:p>
          <a:pPr algn="l"/>
          <a:r>
            <a:rPr kumimoji="1" lang="fr-FR" altLang="ja-JP" sz="2400" b="1" dirty="0">
              <a:solidFill>
                <a:schemeClr val="tx1">
                  <a:lumMod val="65000"/>
                  <a:lumOff val="35000"/>
                </a:schemeClr>
              </a:solidFill>
            </a:rPr>
            <a:t>  </a:t>
          </a:r>
          <a:r>
            <a:rPr kumimoji="1" lang="fr-FR" altLang="ja-JP" sz="2400" b="0" dirty="0">
              <a:solidFill>
                <a:schemeClr val="tx1">
                  <a:lumMod val="65000"/>
                  <a:lumOff val="35000"/>
                </a:schemeClr>
              </a:solidFill>
            </a:rPr>
            <a:t>Introduction</a:t>
          </a:r>
          <a:endParaRPr kumimoji="1" lang="ja-JP" altLang="fr-FR" sz="2400" b="0">
            <a:solidFill>
              <a:schemeClr val="tx1">
                <a:lumMod val="65000"/>
                <a:lumOff val="35000"/>
              </a:schemeClr>
            </a:solidFill>
          </a:endParaRPr>
        </a:p>
      </dgm:t>
    </dgm:pt>
    <dgm:pt modelId="{4B51D1A5-72BC-2E46-933B-8E990A8FA46D}" type="sibTrans" cxnId="{B664DB4B-3C60-5E4C-AB1C-15A282C3553A}">
      <dgm:prSet/>
      <dgm:spPr/>
      <dgm:t>
        <a:bodyPr/>
        <a:lstStyle/>
        <a:p>
          <a:endParaRPr kumimoji="1" lang="ja-JP" altLang="fr-FR" sz="2400"/>
        </a:p>
      </dgm:t>
    </dgm:pt>
    <dgm:pt modelId="{FAE0139B-C6BA-B04A-8E31-0B426A1C51E3}" type="parTrans" cxnId="{B664DB4B-3C60-5E4C-AB1C-15A282C3553A}">
      <dgm:prSet/>
      <dgm:spPr/>
      <dgm:t>
        <a:bodyPr/>
        <a:lstStyle/>
        <a:p>
          <a:endParaRPr kumimoji="1" lang="ja-JP" altLang="fr-FR" sz="2400"/>
        </a:p>
      </dgm:t>
    </dgm:pt>
    <dgm:pt modelId="{B81EF4E1-91A5-6741-A90C-E5B587DEC2EB}">
      <dgm:prSet phldrT="[テキスト]" custT="1"/>
      <dgm:spPr>
        <a:solidFill>
          <a:schemeClr val="accent5">
            <a:lumMod val="75000"/>
          </a:schemeClr>
        </a:solidFill>
      </dgm:spPr>
      <dgm:t>
        <a:bodyPr/>
        <a:lstStyle/>
        <a:p>
          <a:pPr algn="l"/>
          <a:r>
            <a:rPr kumimoji="1" lang="fr-FR" altLang="ja-JP" sz="2400" dirty="0">
              <a:solidFill>
                <a:schemeClr val="tx1">
                  <a:lumMod val="65000"/>
                  <a:lumOff val="35000"/>
                </a:schemeClr>
              </a:solidFill>
            </a:rPr>
            <a:t>    </a:t>
          </a:r>
          <a:r>
            <a:rPr kumimoji="1" lang="fr-FR" altLang="ja-JP" sz="2400" dirty="0">
              <a:solidFill>
                <a:schemeClr val="bg1"/>
              </a:solidFill>
            </a:rPr>
            <a:t>Analyse bibliographique</a:t>
          </a:r>
          <a:endParaRPr kumimoji="1" lang="ja-JP" altLang="fr-FR" sz="2400">
            <a:solidFill>
              <a:schemeClr val="bg1"/>
            </a:solidFill>
          </a:endParaRPr>
        </a:p>
      </dgm:t>
    </dgm:pt>
    <dgm:pt modelId="{169027E9-6414-384B-987B-01342FEAD320}" type="sibTrans" cxnId="{0BD02062-1B30-7443-B88A-8FAC935871B8}">
      <dgm:prSet/>
      <dgm:spPr/>
      <dgm:t>
        <a:bodyPr/>
        <a:lstStyle/>
        <a:p>
          <a:endParaRPr kumimoji="1" lang="ja-JP" altLang="fr-FR" sz="2400"/>
        </a:p>
      </dgm:t>
    </dgm:pt>
    <dgm:pt modelId="{EBCA0BA8-7585-7C40-9E83-C5802C70B3B3}" type="parTrans" cxnId="{0BD02062-1B30-7443-B88A-8FAC935871B8}">
      <dgm:prSet/>
      <dgm:spPr/>
      <dgm:t>
        <a:bodyPr/>
        <a:lstStyle/>
        <a:p>
          <a:endParaRPr kumimoji="1" lang="ja-JP" altLang="fr-FR" sz="2400"/>
        </a:p>
      </dgm:t>
    </dgm:pt>
    <dgm:pt modelId="{B083F0E0-7D81-144A-A4DB-8BDFF5C0B36C}" type="pres">
      <dgm:prSet presAssocID="{C212D7DE-EFC3-9D41-8EFE-6F3B3FF88C19}" presName="Name0" presStyleCnt="0">
        <dgm:presLayoutVars>
          <dgm:dir/>
          <dgm:resizeHandles val="exact"/>
        </dgm:presLayoutVars>
      </dgm:prSet>
      <dgm:spPr/>
    </dgm:pt>
    <dgm:pt modelId="{34EA144A-6509-044A-9B60-100016CCC671}" type="pres">
      <dgm:prSet presAssocID="{4D12C122-6150-5245-8014-91A7C3A494D6}" presName="parTxOnly" presStyleLbl="node1" presStyleIdx="0" presStyleCnt="4" custScaleX="61102">
        <dgm:presLayoutVars>
          <dgm:bulletEnabled val="1"/>
        </dgm:presLayoutVars>
      </dgm:prSet>
      <dgm:spPr/>
    </dgm:pt>
    <dgm:pt modelId="{82072657-8476-7747-A4E4-F672D01E02C3}" type="pres">
      <dgm:prSet presAssocID="{4B51D1A5-72BC-2E46-933B-8E990A8FA46D}" presName="parSpace" presStyleCnt="0"/>
      <dgm:spPr/>
    </dgm:pt>
    <dgm:pt modelId="{9A632F38-20ED-2B49-BF9C-F9E517DD99A8}" type="pres">
      <dgm:prSet presAssocID="{B81EF4E1-91A5-6741-A90C-E5B587DEC2EB}" presName="parTxOnly" presStyleLbl="node1" presStyleIdx="1" presStyleCnt="4" custLinFactNeighborX="1249" custLinFactNeighborY="77105">
        <dgm:presLayoutVars>
          <dgm:bulletEnabled val="1"/>
        </dgm:presLayoutVars>
      </dgm:prSet>
      <dgm:spPr/>
    </dgm:pt>
    <dgm:pt modelId="{11FD88A6-7DE7-BE48-BD30-804F0EE02796}" type="pres">
      <dgm:prSet presAssocID="{169027E9-6414-384B-987B-01342FEAD320}" presName="parSpace" presStyleCnt="0"/>
      <dgm:spPr/>
    </dgm:pt>
    <dgm:pt modelId="{3B0C5192-6B7A-3642-8EF2-29D80EFB97AE}" type="pres">
      <dgm:prSet presAssocID="{63A65651-2489-E646-A06B-5669DEF59BA8}" presName="parTxOnly" presStyleLbl="node1" presStyleIdx="2" presStyleCnt="4" custLinFactNeighborX="-3374">
        <dgm:presLayoutVars>
          <dgm:bulletEnabled val="1"/>
        </dgm:presLayoutVars>
      </dgm:prSet>
      <dgm:spPr/>
    </dgm:pt>
    <dgm:pt modelId="{7480DC84-76A2-1846-9D4A-FD3E69B2D511}" type="pres">
      <dgm:prSet presAssocID="{7CB191C4-CE63-8B40-A98B-BD07E6927609}" presName="parSpace" presStyleCnt="0"/>
      <dgm:spPr/>
    </dgm:pt>
    <dgm:pt modelId="{2EBC3E71-4982-3244-AFC5-7DDDEC608C2A}" type="pres">
      <dgm:prSet presAssocID="{349D5CCA-9363-7A4F-8462-E54E53A9A0D1}" presName="parTxOnly" presStyleLbl="node1" presStyleIdx="3" presStyleCnt="4" custScaleX="50680" custLinFactNeighborY="-3844">
        <dgm:presLayoutVars>
          <dgm:bulletEnabled val="1"/>
        </dgm:presLayoutVars>
      </dgm:prSet>
      <dgm:spPr/>
    </dgm:pt>
  </dgm:ptLst>
  <dgm:cxnLst>
    <dgm:cxn modelId="{D90BD232-B0DA-384C-BA75-30B3AA65E458}" type="presOf" srcId="{349D5CCA-9363-7A4F-8462-E54E53A9A0D1}" destId="{2EBC3E71-4982-3244-AFC5-7DDDEC608C2A}" srcOrd="0" destOrd="0" presId="urn:microsoft.com/office/officeart/2005/8/layout/hChevron3"/>
    <dgm:cxn modelId="{B664DB4B-3C60-5E4C-AB1C-15A282C3553A}" srcId="{C212D7DE-EFC3-9D41-8EFE-6F3B3FF88C19}" destId="{4D12C122-6150-5245-8014-91A7C3A494D6}" srcOrd="0" destOrd="0" parTransId="{FAE0139B-C6BA-B04A-8E31-0B426A1C51E3}" sibTransId="{4B51D1A5-72BC-2E46-933B-8E990A8FA46D}"/>
    <dgm:cxn modelId="{5BDB924F-74B7-7C4E-BAC5-186AEBFF2005}" type="presOf" srcId="{B81EF4E1-91A5-6741-A90C-E5B587DEC2EB}" destId="{9A632F38-20ED-2B49-BF9C-F9E517DD99A8}" srcOrd="0" destOrd="0" presId="urn:microsoft.com/office/officeart/2005/8/layout/hChevron3"/>
    <dgm:cxn modelId="{0E3A5359-1F4C-2945-BA34-6CAB964D74C3}" srcId="{C212D7DE-EFC3-9D41-8EFE-6F3B3FF88C19}" destId="{63A65651-2489-E646-A06B-5669DEF59BA8}" srcOrd="2" destOrd="0" parTransId="{ECD936E7-3EF5-844B-B87D-1C9128685414}" sibTransId="{7CB191C4-CE63-8B40-A98B-BD07E6927609}"/>
    <dgm:cxn modelId="{D420EB5A-6800-F449-99E3-3A4E612FF09F}" type="presOf" srcId="{4D12C122-6150-5245-8014-91A7C3A494D6}" destId="{34EA144A-6509-044A-9B60-100016CCC671}" srcOrd="0" destOrd="0" presId="urn:microsoft.com/office/officeart/2005/8/layout/hChevron3"/>
    <dgm:cxn modelId="{0BD02062-1B30-7443-B88A-8FAC935871B8}" srcId="{C212D7DE-EFC3-9D41-8EFE-6F3B3FF88C19}" destId="{B81EF4E1-91A5-6741-A90C-E5B587DEC2EB}" srcOrd="1" destOrd="0" parTransId="{EBCA0BA8-7585-7C40-9E83-C5802C70B3B3}" sibTransId="{169027E9-6414-384B-987B-01342FEAD320}"/>
    <dgm:cxn modelId="{BF6CA6A4-CD08-8148-BFA7-053C6AB0C765}" type="presOf" srcId="{63A65651-2489-E646-A06B-5669DEF59BA8}" destId="{3B0C5192-6B7A-3642-8EF2-29D80EFB97AE}" srcOrd="0" destOrd="0" presId="urn:microsoft.com/office/officeart/2005/8/layout/hChevron3"/>
    <dgm:cxn modelId="{E2CB33A6-3ABC-8F4F-8998-276402308782}" type="presOf" srcId="{C212D7DE-EFC3-9D41-8EFE-6F3B3FF88C19}" destId="{B083F0E0-7D81-144A-A4DB-8BDFF5C0B36C}" srcOrd="0" destOrd="0" presId="urn:microsoft.com/office/officeart/2005/8/layout/hChevron3"/>
    <dgm:cxn modelId="{590CB9C7-6EC9-C647-89D1-9725E83659F4}" srcId="{C212D7DE-EFC3-9D41-8EFE-6F3B3FF88C19}" destId="{349D5CCA-9363-7A4F-8462-E54E53A9A0D1}" srcOrd="3" destOrd="0" parTransId="{6F414FCA-888E-EA45-B6EE-4643AA65BB1D}" sibTransId="{46619CCF-2298-7647-A941-B18D396238C9}"/>
    <dgm:cxn modelId="{525A32AB-518C-CB41-AAF3-88C0F4B45CFA}" type="presParOf" srcId="{B083F0E0-7D81-144A-A4DB-8BDFF5C0B36C}" destId="{34EA144A-6509-044A-9B60-100016CCC671}" srcOrd="0" destOrd="0" presId="urn:microsoft.com/office/officeart/2005/8/layout/hChevron3"/>
    <dgm:cxn modelId="{84CA5D0C-0773-B045-88F0-09B60B1AB01F}" type="presParOf" srcId="{B083F0E0-7D81-144A-A4DB-8BDFF5C0B36C}" destId="{82072657-8476-7747-A4E4-F672D01E02C3}" srcOrd="1" destOrd="0" presId="urn:microsoft.com/office/officeart/2005/8/layout/hChevron3"/>
    <dgm:cxn modelId="{D86889A0-4DFB-384B-8C48-D448BA13DF64}" type="presParOf" srcId="{B083F0E0-7D81-144A-A4DB-8BDFF5C0B36C}" destId="{9A632F38-20ED-2B49-BF9C-F9E517DD99A8}" srcOrd="2" destOrd="0" presId="urn:microsoft.com/office/officeart/2005/8/layout/hChevron3"/>
    <dgm:cxn modelId="{336C5DC9-36C0-4243-99EF-6B04CD42050A}" type="presParOf" srcId="{B083F0E0-7D81-144A-A4DB-8BDFF5C0B36C}" destId="{11FD88A6-7DE7-BE48-BD30-804F0EE02796}" srcOrd="3" destOrd="0" presId="urn:microsoft.com/office/officeart/2005/8/layout/hChevron3"/>
    <dgm:cxn modelId="{2CE80D1B-0BD3-AE40-91D2-BCC3F254902D}" type="presParOf" srcId="{B083F0E0-7D81-144A-A4DB-8BDFF5C0B36C}" destId="{3B0C5192-6B7A-3642-8EF2-29D80EFB97AE}" srcOrd="4" destOrd="0" presId="urn:microsoft.com/office/officeart/2005/8/layout/hChevron3"/>
    <dgm:cxn modelId="{2214DD4B-FD52-3740-BBDD-70467343B172}" type="presParOf" srcId="{B083F0E0-7D81-144A-A4DB-8BDFF5C0B36C}" destId="{7480DC84-76A2-1846-9D4A-FD3E69B2D511}" srcOrd="5" destOrd="0" presId="urn:microsoft.com/office/officeart/2005/8/layout/hChevron3"/>
    <dgm:cxn modelId="{670C5320-717B-8649-89EE-A723489F9FA7}" type="presParOf" srcId="{B083F0E0-7D81-144A-A4DB-8BDFF5C0B36C}" destId="{2EBC3E71-4982-3244-AFC5-7DDDEC608C2A}"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A144A-6509-044A-9B60-100016CCC671}">
      <dsp:nvSpPr>
        <dsp:cNvPr id="0" name=""/>
        <dsp:cNvSpPr/>
      </dsp:nvSpPr>
      <dsp:spPr>
        <a:xfrm>
          <a:off x="3013" y="0"/>
          <a:ext cx="2957269" cy="424800"/>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b="1" kern="1200" dirty="0"/>
            <a:t>  </a:t>
          </a:r>
          <a:r>
            <a:rPr kumimoji="1" lang="fr-FR" altLang="ja-JP" sz="2400" b="0" kern="1200" dirty="0"/>
            <a:t>Introduction</a:t>
          </a:r>
          <a:endParaRPr kumimoji="1" lang="ja-JP" altLang="fr-FR" sz="2400" b="0" kern="1200"/>
        </a:p>
      </dsp:txBody>
      <dsp:txXfrm>
        <a:off x="3013" y="0"/>
        <a:ext cx="2851069" cy="424800"/>
      </dsp:txXfrm>
    </dsp:sp>
    <dsp:sp modelId="{9A632F38-20ED-2B49-BF9C-F9E517DD99A8}">
      <dsp:nvSpPr>
        <dsp:cNvPr id="0" name=""/>
        <dsp:cNvSpPr/>
      </dsp:nvSpPr>
      <dsp:spPr>
        <a:xfrm>
          <a:off x="2004395"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bibliographique</a:t>
          </a:r>
          <a:endParaRPr kumimoji="1" lang="ja-JP" altLang="fr-FR" sz="2400" kern="1200">
            <a:solidFill>
              <a:schemeClr val="tx1">
                <a:lumMod val="65000"/>
                <a:lumOff val="35000"/>
              </a:schemeClr>
            </a:solidFill>
          </a:endParaRPr>
        </a:p>
      </dsp:txBody>
      <dsp:txXfrm>
        <a:off x="2216795" y="0"/>
        <a:ext cx="4415090" cy="424800"/>
      </dsp:txXfrm>
    </dsp:sp>
    <dsp:sp modelId="{3B0C5192-6B7A-3642-8EF2-29D80EFB97AE}">
      <dsp:nvSpPr>
        <dsp:cNvPr id="0" name=""/>
        <dsp:cNvSpPr/>
      </dsp:nvSpPr>
      <dsp:spPr>
        <a:xfrm>
          <a:off x="5831558"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du cas d'étude</a:t>
          </a:r>
          <a:endParaRPr kumimoji="1" lang="ja-JP" altLang="fr-FR" sz="2400" kern="1200">
            <a:solidFill>
              <a:schemeClr val="tx1">
                <a:lumMod val="65000"/>
                <a:lumOff val="35000"/>
              </a:schemeClr>
            </a:solidFill>
          </a:endParaRPr>
        </a:p>
      </dsp:txBody>
      <dsp:txXfrm>
        <a:off x="6043958" y="0"/>
        <a:ext cx="4415090" cy="424800"/>
      </dsp:txXfrm>
    </dsp:sp>
    <dsp:sp modelId="{2EBC3E71-4982-3244-AFC5-7DDDEC608C2A}">
      <dsp:nvSpPr>
        <dsp:cNvPr id="0" name=""/>
        <dsp:cNvSpPr/>
      </dsp:nvSpPr>
      <dsp:spPr>
        <a:xfrm>
          <a:off x="9736130" y="0"/>
          <a:ext cx="2452856"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kumimoji="1" lang="fr-FR" altLang="ja-JP" sz="2400" kern="1200" dirty="0">
              <a:solidFill>
                <a:schemeClr val="tx1">
                  <a:lumMod val="65000"/>
                  <a:lumOff val="35000"/>
                </a:schemeClr>
              </a:solidFill>
            </a:rPr>
            <a:t>Conclusion</a:t>
          </a:r>
          <a:endParaRPr kumimoji="1" lang="ja-JP" altLang="fr-FR" sz="2400" kern="1200">
            <a:solidFill>
              <a:schemeClr val="tx1">
                <a:lumMod val="65000"/>
                <a:lumOff val="35000"/>
              </a:schemeClr>
            </a:solidFill>
          </a:endParaRPr>
        </a:p>
      </dsp:txBody>
      <dsp:txXfrm>
        <a:off x="9948530" y="0"/>
        <a:ext cx="2028056" cy="424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A144A-6509-044A-9B60-100016CCC671}">
      <dsp:nvSpPr>
        <dsp:cNvPr id="0" name=""/>
        <dsp:cNvSpPr/>
      </dsp:nvSpPr>
      <dsp:spPr>
        <a:xfrm>
          <a:off x="3013" y="0"/>
          <a:ext cx="2957269" cy="424800"/>
        </a:xfrm>
        <a:prstGeom prst="homePlate">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b="1" kern="1200" dirty="0">
              <a:solidFill>
                <a:schemeClr val="tx1">
                  <a:lumMod val="65000"/>
                  <a:lumOff val="35000"/>
                </a:schemeClr>
              </a:solidFill>
            </a:rPr>
            <a:t>  </a:t>
          </a:r>
          <a:r>
            <a:rPr kumimoji="1" lang="fr-FR" altLang="ja-JP" sz="2400" b="0" kern="1200" dirty="0">
              <a:solidFill>
                <a:schemeClr val="tx1">
                  <a:lumMod val="65000"/>
                  <a:lumOff val="35000"/>
                </a:schemeClr>
              </a:solidFill>
            </a:rPr>
            <a:t>Introduction</a:t>
          </a:r>
          <a:endParaRPr kumimoji="1" lang="ja-JP" altLang="fr-FR" sz="2400" b="0" kern="1200">
            <a:solidFill>
              <a:schemeClr val="tx1">
                <a:lumMod val="65000"/>
                <a:lumOff val="35000"/>
              </a:schemeClr>
            </a:solidFill>
          </a:endParaRPr>
        </a:p>
      </dsp:txBody>
      <dsp:txXfrm>
        <a:off x="3013" y="0"/>
        <a:ext cx="2851069" cy="424800"/>
      </dsp:txXfrm>
    </dsp:sp>
    <dsp:sp modelId="{9A632F38-20ED-2B49-BF9C-F9E517DD99A8}">
      <dsp:nvSpPr>
        <dsp:cNvPr id="0" name=""/>
        <dsp:cNvSpPr/>
      </dsp:nvSpPr>
      <dsp:spPr>
        <a:xfrm>
          <a:off x="2004395"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bibliographique</a:t>
          </a:r>
          <a:endParaRPr kumimoji="1" lang="ja-JP" altLang="fr-FR" sz="2400" kern="1200">
            <a:solidFill>
              <a:schemeClr val="tx1">
                <a:lumMod val="65000"/>
                <a:lumOff val="35000"/>
              </a:schemeClr>
            </a:solidFill>
          </a:endParaRPr>
        </a:p>
      </dsp:txBody>
      <dsp:txXfrm>
        <a:off x="2216795" y="0"/>
        <a:ext cx="4415090" cy="424800"/>
      </dsp:txXfrm>
    </dsp:sp>
    <dsp:sp modelId="{3B0C5192-6B7A-3642-8EF2-29D80EFB97AE}">
      <dsp:nvSpPr>
        <dsp:cNvPr id="0" name=""/>
        <dsp:cNvSpPr/>
      </dsp:nvSpPr>
      <dsp:spPr>
        <a:xfrm>
          <a:off x="5831558" y="0"/>
          <a:ext cx="4839890" cy="42480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bg1"/>
              </a:solidFill>
            </a:rPr>
            <a:t>    Analyse du cas d'étude</a:t>
          </a:r>
          <a:endParaRPr kumimoji="1" lang="ja-JP" altLang="fr-FR" sz="2400" kern="1200">
            <a:solidFill>
              <a:schemeClr val="bg1"/>
            </a:solidFill>
          </a:endParaRPr>
        </a:p>
      </dsp:txBody>
      <dsp:txXfrm>
        <a:off x="6043958" y="0"/>
        <a:ext cx="4415090" cy="424800"/>
      </dsp:txXfrm>
    </dsp:sp>
    <dsp:sp modelId="{2EBC3E71-4982-3244-AFC5-7DDDEC608C2A}">
      <dsp:nvSpPr>
        <dsp:cNvPr id="0" name=""/>
        <dsp:cNvSpPr/>
      </dsp:nvSpPr>
      <dsp:spPr>
        <a:xfrm>
          <a:off x="9736130" y="0"/>
          <a:ext cx="2452856"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kumimoji="1" lang="fr-FR" altLang="ja-JP" sz="2400" kern="1200" dirty="0">
              <a:solidFill>
                <a:schemeClr val="tx1">
                  <a:lumMod val="65000"/>
                  <a:lumOff val="35000"/>
                </a:schemeClr>
              </a:solidFill>
            </a:rPr>
            <a:t>Conclusion</a:t>
          </a:r>
          <a:endParaRPr kumimoji="1" lang="ja-JP" altLang="fr-FR" sz="2400" kern="1200">
            <a:solidFill>
              <a:schemeClr val="tx1">
                <a:lumMod val="65000"/>
                <a:lumOff val="35000"/>
              </a:schemeClr>
            </a:solidFill>
          </a:endParaRPr>
        </a:p>
      </dsp:txBody>
      <dsp:txXfrm>
        <a:off x="9948530" y="0"/>
        <a:ext cx="2028056" cy="424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A144A-6509-044A-9B60-100016CCC671}">
      <dsp:nvSpPr>
        <dsp:cNvPr id="0" name=""/>
        <dsp:cNvSpPr/>
      </dsp:nvSpPr>
      <dsp:spPr>
        <a:xfrm>
          <a:off x="3013" y="0"/>
          <a:ext cx="2957269" cy="424800"/>
        </a:xfrm>
        <a:prstGeom prst="homePlate">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b="1" kern="1200" dirty="0">
              <a:solidFill>
                <a:schemeClr val="tx1">
                  <a:lumMod val="65000"/>
                  <a:lumOff val="35000"/>
                </a:schemeClr>
              </a:solidFill>
            </a:rPr>
            <a:t>  </a:t>
          </a:r>
          <a:r>
            <a:rPr kumimoji="1" lang="fr-FR" altLang="ja-JP" sz="2400" b="0" kern="1200" dirty="0">
              <a:solidFill>
                <a:schemeClr val="tx1">
                  <a:lumMod val="65000"/>
                  <a:lumOff val="35000"/>
                </a:schemeClr>
              </a:solidFill>
            </a:rPr>
            <a:t>Introduction</a:t>
          </a:r>
          <a:endParaRPr kumimoji="1" lang="ja-JP" altLang="fr-FR" sz="2400" b="0" kern="1200">
            <a:solidFill>
              <a:schemeClr val="tx1">
                <a:lumMod val="65000"/>
                <a:lumOff val="35000"/>
              </a:schemeClr>
            </a:solidFill>
          </a:endParaRPr>
        </a:p>
      </dsp:txBody>
      <dsp:txXfrm>
        <a:off x="3013" y="0"/>
        <a:ext cx="2851069" cy="424800"/>
      </dsp:txXfrm>
    </dsp:sp>
    <dsp:sp modelId="{9A632F38-20ED-2B49-BF9C-F9E517DD99A8}">
      <dsp:nvSpPr>
        <dsp:cNvPr id="0" name=""/>
        <dsp:cNvSpPr/>
      </dsp:nvSpPr>
      <dsp:spPr>
        <a:xfrm>
          <a:off x="2004395"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bibliographique</a:t>
          </a:r>
          <a:endParaRPr kumimoji="1" lang="ja-JP" altLang="fr-FR" sz="2400" kern="1200">
            <a:solidFill>
              <a:schemeClr val="tx1">
                <a:lumMod val="65000"/>
                <a:lumOff val="35000"/>
              </a:schemeClr>
            </a:solidFill>
          </a:endParaRPr>
        </a:p>
      </dsp:txBody>
      <dsp:txXfrm>
        <a:off x="2216795" y="0"/>
        <a:ext cx="4415090" cy="424800"/>
      </dsp:txXfrm>
    </dsp:sp>
    <dsp:sp modelId="{3B0C5192-6B7A-3642-8EF2-29D80EFB97AE}">
      <dsp:nvSpPr>
        <dsp:cNvPr id="0" name=""/>
        <dsp:cNvSpPr/>
      </dsp:nvSpPr>
      <dsp:spPr>
        <a:xfrm>
          <a:off x="5831558" y="0"/>
          <a:ext cx="4839890" cy="42480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bg1"/>
              </a:solidFill>
            </a:rPr>
            <a:t>    Analyse du cas d'étude</a:t>
          </a:r>
          <a:endParaRPr kumimoji="1" lang="ja-JP" altLang="fr-FR" sz="2400" kern="1200">
            <a:solidFill>
              <a:schemeClr val="bg1"/>
            </a:solidFill>
          </a:endParaRPr>
        </a:p>
      </dsp:txBody>
      <dsp:txXfrm>
        <a:off x="6043958" y="0"/>
        <a:ext cx="4415090" cy="424800"/>
      </dsp:txXfrm>
    </dsp:sp>
    <dsp:sp modelId="{2EBC3E71-4982-3244-AFC5-7DDDEC608C2A}">
      <dsp:nvSpPr>
        <dsp:cNvPr id="0" name=""/>
        <dsp:cNvSpPr/>
      </dsp:nvSpPr>
      <dsp:spPr>
        <a:xfrm>
          <a:off x="9736130" y="0"/>
          <a:ext cx="2452856"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kumimoji="1" lang="fr-FR" altLang="ja-JP" sz="2400" kern="1200" dirty="0">
              <a:solidFill>
                <a:schemeClr val="tx1">
                  <a:lumMod val="65000"/>
                  <a:lumOff val="35000"/>
                </a:schemeClr>
              </a:solidFill>
            </a:rPr>
            <a:t>Conclusion</a:t>
          </a:r>
          <a:endParaRPr kumimoji="1" lang="ja-JP" altLang="fr-FR" sz="2400" kern="1200">
            <a:solidFill>
              <a:schemeClr val="tx1">
                <a:lumMod val="65000"/>
                <a:lumOff val="35000"/>
              </a:schemeClr>
            </a:solidFill>
          </a:endParaRPr>
        </a:p>
      </dsp:txBody>
      <dsp:txXfrm>
        <a:off x="9948530" y="0"/>
        <a:ext cx="2028056" cy="424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A144A-6509-044A-9B60-100016CCC671}">
      <dsp:nvSpPr>
        <dsp:cNvPr id="0" name=""/>
        <dsp:cNvSpPr/>
      </dsp:nvSpPr>
      <dsp:spPr>
        <a:xfrm>
          <a:off x="3013" y="0"/>
          <a:ext cx="2957269" cy="424800"/>
        </a:xfrm>
        <a:prstGeom prst="homePlate">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b="1" kern="1200" dirty="0">
              <a:solidFill>
                <a:schemeClr val="tx1">
                  <a:lumMod val="65000"/>
                  <a:lumOff val="35000"/>
                </a:schemeClr>
              </a:solidFill>
            </a:rPr>
            <a:t>  </a:t>
          </a:r>
          <a:r>
            <a:rPr kumimoji="1" lang="fr-FR" altLang="ja-JP" sz="2400" b="0" kern="1200" dirty="0">
              <a:solidFill>
                <a:schemeClr val="tx1">
                  <a:lumMod val="65000"/>
                  <a:lumOff val="35000"/>
                </a:schemeClr>
              </a:solidFill>
            </a:rPr>
            <a:t>Introduction</a:t>
          </a:r>
          <a:endParaRPr kumimoji="1" lang="ja-JP" altLang="fr-FR" sz="2400" b="0" kern="1200">
            <a:solidFill>
              <a:schemeClr val="tx1">
                <a:lumMod val="65000"/>
                <a:lumOff val="35000"/>
              </a:schemeClr>
            </a:solidFill>
          </a:endParaRPr>
        </a:p>
      </dsp:txBody>
      <dsp:txXfrm>
        <a:off x="3013" y="0"/>
        <a:ext cx="2851069" cy="424800"/>
      </dsp:txXfrm>
    </dsp:sp>
    <dsp:sp modelId="{9A632F38-20ED-2B49-BF9C-F9E517DD99A8}">
      <dsp:nvSpPr>
        <dsp:cNvPr id="0" name=""/>
        <dsp:cNvSpPr/>
      </dsp:nvSpPr>
      <dsp:spPr>
        <a:xfrm>
          <a:off x="2004395"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bibliographique</a:t>
          </a:r>
          <a:endParaRPr kumimoji="1" lang="ja-JP" altLang="fr-FR" sz="2400" kern="1200">
            <a:solidFill>
              <a:schemeClr val="tx1">
                <a:lumMod val="65000"/>
                <a:lumOff val="35000"/>
              </a:schemeClr>
            </a:solidFill>
          </a:endParaRPr>
        </a:p>
      </dsp:txBody>
      <dsp:txXfrm>
        <a:off x="2216795" y="0"/>
        <a:ext cx="4415090" cy="424800"/>
      </dsp:txXfrm>
    </dsp:sp>
    <dsp:sp modelId="{3B0C5192-6B7A-3642-8EF2-29D80EFB97AE}">
      <dsp:nvSpPr>
        <dsp:cNvPr id="0" name=""/>
        <dsp:cNvSpPr/>
      </dsp:nvSpPr>
      <dsp:spPr>
        <a:xfrm>
          <a:off x="5831558" y="0"/>
          <a:ext cx="4839890" cy="42480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bg1"/>
              </a:solidFill>
            </a:rPr>
            <a:t>    Analyse du cas d'étude</a:t>
          </a:r>
          <a:endParaRPr kumimoji="1" lang="ja-JP" altLang="fr-FR" sz="2400" kern="1200">
            <a:solidFill>
              <a:schemeClr val="bg1"/>
            </a:solidFill>
          </a:endParaRPr>
        </a:p>
      </dsp:txBody>
      <dsp:txXfrm>
        <a:off x="6043958" y="0"/>
        <a:ext cx="4415090" cy="424800"/>
      </dsp:txXfrm>
    </dsp:sp>
    <dsp:sp modelId="{2EBC3E71-4982-3244-AFC5-7DDDEC608C2A}">
      <dsp:nvSpPr>
        <dsp:cNvPr id="0" name=""/>
        <dsp:cNvSpPr/>
      </dsp:nvSpPr>
      <dsp:spPr>
        <a:xfrm>
          <a:off x="9736130" y="0"/>
          <a:ext cx="2452856"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kumimoji="1" lang="fr-FR" altLang="ja-JP" sz="2400" kern="1200" dirty="0">
              <a:solidFill>
                <a:schemeClr val="tx1">
                  <a:lumMod val="65000"/>
                  <a:lumOff val="35000"/>
                </a:schemeClr>
              </a:solidFill>
            </a:rPr>
            <a:t>Conclusion</a:t>
          </a:r>
          <a:endParaRPr kumimoji="1" lang="ja-JP" altLang="fr-FR" sz="2400" kern="1200">
            <a:solidFill>
              <a:schemeClr val="tx1">
                <a:lumMod val="65000"/>
                <a:lumOff val="35000"/>
              </a:schemeClr>
            </a:solidFill>
          </a:endParaRPr>
        </a:p>
      </dsp:txBody>
      <dsp:txXfrm>
        <a:off x="9948530" y="0"/>
        <a:ext cx="2028056" cy="424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A144A-6509-044A-9B60-100016CCC671}">
      <dsp:nvSpPr>
        <dsp:cNvPr id="0" name=""/>
        <dsp:cNvSpPr/>
      </dsp:nvSpPr>
      <dsp:spPr>
        <a:xfrm>
          <a:off x="3013" y="0"/>
          <a:ext cx="2957269" cy="424800"/>
        </a:xfrm>
        <a:prstGeom prst="homePlate">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b="1" kern="1200" dirty="0">
              <a:solidFill>
                <a:schemeClr val="tx1">
                  <a:lumMod val="65000"/>
                  <a:lumOff val="35000"/>
                </a:schemeClr>
              </a:solidFill>
            </a:rPr>
            <a:t>  </a:t>
          </a:r>
          <a:r>
            <a:rPr kumimoji="1" lang="fr-FR" altLang="ja-JP" sz="2400" b="0" kern="1200" dirty="0">
              <a:solidFill>
                <a:schemeClr val="tx1">
                  <a:lumMod val="65000"/>
                  <a:lumOff val="35000"/>
                </a:schemeClr>
              </a:solidFill>
            </a:rPr>
            <a:t>Introduction</a:t>
          </a:r>
          <a:endParaRPr kumimoji="1" lang="ja-JP" altLang="fr-FR" sz="2400" b="0" kern="1200">
            <a:solidFill>
              <a:schemeClr val="tx1">
                <a:lumMod val="65000"/>
                <a:lumOff val="35000"/>
              </a:schemeClr>
            </a:solidFill>
          </a:endParaRPr>
        </a:p>
      </dsp:txBody>
      <dsp:txXfrm>
        <a:off x="3013" y="0"/>
        <a:ext cx="2851069" cy="424800"/>
      </dsp:txXfrm>
    </dsp:sp>
    <dsp:sp modelId="{9A632F38-20ED-2B49-BF9C-F9E517DD99A8}">
      <dsp:nvSpPr>
        <dsp:cNvPr id="0" name=""/>
        <dsp:cNvSpPr/>
      </dsp:nvSpPr>
      <dsp:spPr>
        <a:xfrm>
          <a:off x="2004395"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bibliographique</a:t>
          </a:r>
          <a:endParaRPr kumimoji="1" lang="ja-JP" altLang="fr-FR" sz="2400" kern="1200">
            <a:solidFill>
              <a:schemeClr val="tx1">
                <a:lumMod val="65000"/>
                <a:lumOff val="35000"/>
              </a:schemeClr>
            </a:solidFill>
          </a:endParaRPr>
        </a:p>
      </dsp:txBody>
      <dsp:txXfrm>
        <a:off x="2216795" y="0"/>
        <a:ext cx="4415090" cy="424800"/>
      </dsp:txXfrm>
    </dsp:sp>
    <dsp:sp modelId="{3B0C5192-6B7A-3642-8EF2-29D80EFB97AE}">
      <dsp:nvSpPr>
        <dsp:cNvPr id="0" name=""/>
        <dsp:cNvSpPr/>
      </dsp:nvSpPr>
      <dsp:spPr>
        <a:xfrm>
          <a:off x="5831558" y="0"/>
          <a:ext cx="4839890" cy="42480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bg1"/>
              </a:solidFill>
            </a:rPr>
            <a:t>    Analyse du cas d'étude</a:t>
          </a:r>
          <a:endParaRPr kumimoji="1" lang="ja-JP" altLang="fr-FR" sz="2400" kern="1200">
            <a:solidFill>
              <a:schemeClr val="bg1"/>
            </a:solidFill>
          </a:endParaRPr>
        </a:p>
      </dsp:txBody>
      <dsp:txXfrm>
        <a:off x="6043958" y="0"/>
        <a:ext cx="4415090" cy="424800"/>
      </dsp:txXfrm>
    </dsp:sp>
    <dsp:sp modelId="{2EBC3E71-4982-3244-AFC5-7DDDEC608C2A}">
      <dsp:nvSpPr>
        <dsp:cNvPr id="0" name=""/>
        <dsp:cNvSpPr/>
      </dsp:nvSpPr>
      <dsp:spPr>
        <a:xfrm>
          <a:off x="9736130" y="0"/>
          <a:ext cx="2452856"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kumimoji="1" lang="fr-FR" altLang="ja-JP" sz="2400" kern="1200" dirty="0">
              <a:solidFill>
                <a:schemeClr val="tx1">
                  <a:lumMod val="65000"/>
                  <a:lumOff val="35000"/>
                </a:schemeClr>
              </a:solidFill>
            </a:rPr>
            <a:t>Conclusion</a:t>
          </a:r>
          <a:endParaRPr kumimoji="1" lang="ja-JP" altLang="fr-FR" sz="2400" kern="1200">
            <a:solidFill>
              <a:schemeClr val="tx1">
                <a:lumMod val="65000"/>
                <a:lumOff val="35000"/>
              </a:schemeClr>
            </a:solidFill>
          </a:endParaRPr>
        </a:p>
      </dsp:txBody>
      <dsp:txXfrm>
        <a:off x="9948530" y="0"/>
        <a:ext cx="2028056" cy="4248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A144A-6509-044A-9B60-100016CCC671}">
      <dsp:nvSpPr>
        <dsp:cNvPr id="0" name=""/>
        <dsp:cNvSpPr/>
      </dsp:nvSpPr>
      <dsp:spPr>
        <a:xfrm>
          <a:off x="3013" y="0"/>
          <a:ext cx="2957269" cy="424800"/>
        </a:xfrm>
        <a:prstGeom prst="homePlate">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b="1" kern="1200" dirty="0">
              <a:solidFill>
                <a:schemeClr val="tx1">
                  <a:lumMod val="65000"/>
                  <a:lumOff val="35000"/>
                </a:schemeClr>
              </a:solidFill>
            </a:rPr>
            <a:t>  </a:t>
          </a:r>
          <a:r>
            <a:rPr kumimoji="1" lang="fr-FR" altLang="ja-JP" sz="2400" b="0" kern="1200" dirty="0">
              <a:solidFill>
                <a:schemeClr val="tx1">
                  <a:lumMod val="65000"/>
                  <a:lumOff val="35000"/>
                </a:schemeClr>
              </a:solidFill>
            </a:rPr>
            <a:t>Introduction</a:t>
          </a:r>
          <a:endParaRPr kumimoji="1" lang="ja-JP" altLang="fr-FR" sz="2400" b="0" kern="1200">
            <a:solidFill>
              <a:schemeClr val="tx1">
                <a:lumMod val="65000"/>
                <a:lumOff val="35000"/>
              </a:schemeClr>
            </a:solidFill>
          </a:endParaRPr>
        </a:p>
      </dsp:txBody>
      <dsp:txXfrm>
        <a:off x="3013" y="0"/>
        <a:ext cx="2851069" cy="424800"/>
      </dsp:txXfrm>
    </dsp:sp>
    <dsp:sp modelId="{9A632F38-20ED-2B49-BF9C-F9E517DD99A8}">
      <dsp:nvSpPr>
        <dsp:cNvPr id="0" name=""/>
        <dsp:cNvSpPr/>
      </dsp:nvSpPr>
      <dsp:spPr>
        <a:xfrm>
          <a:off x="2004395"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bibliographique</a:t>
          </a:r>
          <a:endParaRPr kumimoji="1" lang="ja-JP" altLang="fr-FR" sz="2400" kern="1200">
            <a:solidFill>
              <a:schemeClr val="tx1">
                <a:lumMod val="65000"/>
                <a:lumOff val="35000"/>
              </a:schemeClr>
            </a:solidFill>
          </a:endParaRPr>
        </a:p>
      </dsp:txBody>
      <dsp:txXfrm>
        <a:off x="2216795" y="0"/>
        <a:ext cx="4415090" cy="424800"/>
      </dsp:txXfrm>
    </dsp:sp>
    <dsp:sp modelId="{3B0C5192-6B7A-3642-8EF2-29D80EFB97AE}">
      <dsp:nvSpPr>
        <dsp:cNvPr id="0" name=""/>
        <dsp:cNvSpPr/>
      </dsp:nvSpPr>
      <dsp:spPr>
        <a:xfrm>
          <a:off x="5831558"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bg1"/>
              </a:solidFill>
            </a:rPr>
            <a:t>    </a:t>
          </a:r>
          <a:r>
            <a:rPr kumimoji="1" lang="fr-FR" altLang="ja-JP" sz="2400" kern="1200" dirty="0">
              <a:solidFill>
                <a:schemeClr val="tx1">
                  <a:lumMod val="65000"/>
                  <a:lumOff val="35000"/>
                </a:schemeClr>
              </a:solidFill>
            </a:rPr>
            <a:t>Analyse du cas d'étude</a:t>
          </a:r>
          <a:endParaRPr kumimoji="1" lang="ja-JP" altLang="fr-FR" sz="2400" kern="1200">
            <a:solidFill>
              <a:schemeClr val="tx1">
                <a:lumMod val="65000"/>
                <a:lumOff val="35000"/>
              </a:schemeClr>
            </a:solidFill>
          </a:endParaRPr>
        </a:p>
      </dsp:txBody>
      <dsp:txXfrm>
        <a:off x="6043958" y="0"/>
        <a:ext cx="4415090" cy="424800"/>
      </dsp:txXfrm>
    </dsp:sp>
    <dsp:sp modelId="{2EBC3E71-4982-3244-AFC5-7DDDEC608C2A}">
      <dsp:nvSpPr>
        <dsp:cNvPr id="0" name=""/>
        <dsp:cNvSpPr/>
      </dsp:nvSpPr>
      <dsp:spPr>
        <a:xfrm>
          <a:off x="9736130" y="0"/>
          <a:ext cx="2452856" cy="42480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kumimoji="1" lang="fr-FR" altLang="ja-JP" sz="2400" kern="1200" dirty="0">
              <a:solidFill>
                <a:schemeClr val="bg1"/>
              </a:solidFill>
            </a:rPr>
            <a:t>Conclusion</a:t>
          </a:r>
          <a:endParaRPr kumimoji="1" lang="ja-JP" altLang="fr-FR" sz="2400" kern="1200">
            <a:solidFill>
              <a:schemeClr val="bg1"/>
            </a:solidFill>
          </a:endParaRPr>
        </a:p>
      </dsp:txBody>
      <dsp:txXfrm>
        <a:off x="9948530" y="0"/>
        <a:ext cx="2028056" cy="42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A144A-6509-044A-9B60-100016CCC671}">
      <dsp:nvSpPr>
        <dsp:cNvPr id="0" name=""/>
        <dsp:cNvSpPr/>
      </dsp:nvSpPr>
      <dsp:spPr>
        <a:xfrm>
          <a:off x="3013" y="0"/>
          <a:ext cx="2957269" cy="424800"/>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b="1" kern="1200" dirty="0"/>
            <a:t>  </a:t>
          </a:r>
          <a:r>
            <a:rPr kumimoji="1" lang="fr-FR" altLang="ja-JP" sz="2400" b="0" kern="1200" dirty="0"/>
            <a:t>Introduction</a:t>
          </a:r>
          <a:endParaRPr kumimoji="1" lang="ja-JP" altLang="fr-FR" sz="2400" b="0" kern="1200"/>
        </a:p>
      </dsp:txBody>
      <dsp:txXfrm>
        <a:off x="3013" y="0"/>
        <a:ext cx="2851069" cy="424800"/>
      </dsp:txXfrm>
    </dsp:sp>
    <dsp:sp modelId="{9A632F38-20ED-2B49-BF9C-F9E517DD99A8}">
      <dsp:nvSpPr>
        <dsp:cNvPr id="0" name=""/>
        <dsp:cNvSpPr/>
      </dsp:nvSpPr>
      <dsp:spPr>
        <a:xfrm>
          <a:off x="2004395"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bibliographique</a:t>
          </a:r>
          <a:endParaRPr kumimoji="1" lang="ja-JP" altLang="fr-FR" sz="2400" kern="1200">
            <a:solidFill>
              <a:schemeClr val="tx1">
                <a:lumMod val="65000"/>
                <a:lumOff val="35000"/>
              </a:schemeClr>
            </a:solidFill>
          </a:endParaRPr>
        </a:p>
      </dsp:txBody>
      <dsp:txXfrm>
        <a:off x="2216795" y="0"/>
        <a:ext cx="4415090" cy="424800"/>
      </dsp:txXfrm>
    </dsp:sp>
    <dsp:sp modelId="{3B0C5192-6B7A-3642-8EF2-29D80EFB97AE}">
      <dsp:nvSpPr>
        <dsp:cNvPr id="0" name=""/>
        <dsp:cNvSpPr/>
      </dsp:nvSpPr>
      <dsp:spPr>
        <a:xfrm>
          <a:off x="5831558"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du cas d'étude</a:t>
          </a:r>
          <a:endParaRPr kumimoji="1" lang="ja-JP" altLang="fr-FR" sz="2400" kern="1200">
            <a:solidFill>
              <a:schemeClr val="tx1">
                <a:lumMod val="65000"/>
                <a:lumOff val="35000"/>
              </a:schemeClr>
            </a:solidFill>
          </a:endParaRPr>
        </a:p>
      </dsp:txBody>
      <dsp:txXfrm>
        <a:off x="6043958" y="0"/>
        <a:ext cx="4415090" cy="424800"/>
      </dsp:txXfrm>
    </dsp:sp>
    <dsp:sp modelId="{2EBC3E71-4982-3244-AFC5-7DDDEC608C2A}">
      <dsp:nvSpPr>
        <dsp:cNvPr id="0" name=""/>
        <dsp:cNvSpPr/>
      </dsp:nvSpPr>
      <dsp:spPr>
        <a:xfrm>
          <a:off x="9736130" y="0"/>
          <a:ext cx="2452856"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kumimoji="1" lang="fr-FR" altLang="ja-JP" sz="2400" kern="1200" dirty="0">
              <a:solidFill>
                <a:schemeClr val="tx1">
                  <a:lumMod val="65000"/>
                  <a:lumOff val="35000"/>
                </a:schemeClr>
              </a:solidFill>
            </a:rPr>
            <a:t>Conclusion</a:t>
          </a:r>
          <a:endParaRPr kumimoji="1" lang="ja-JP" altLang="fr-FR" sz="2400" kern="1200">
            <a:solidFill>
              <a:schemeClr val="tx1">
                <a:lumMod val="65000"/>
                <a:lumOff val="35000"/>
              </a:schemeClr>
            </a:solidFill>
          </a:endParaRPr>
        </a:p>
      </dsp:txBody>
      <dsp:txXfrm>
        <a:off x="9948530" y="0"/>
        <a:ext cx="2028056" cy="42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A144A-6509-044A-9B60-100016CCC671}">
      <dsp:nvSpPr>
        <dsp:cNvPr id="0" name=""/>
        <dsp:cNvSpPr/>
      </dsp:nvSpPr>
      <dsp:spPr>
        <a:xfrm>
          <a:off x="3013" y="0"/>
          <a:ext cx="2957269" cy="424800"/>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b="1" kern="1200" dirty="0"/>
            <a:t>  </a:t>
          </a:r>
          <a:r>
            <a:rPr kumimoji="1" lang="fr-FR" altLang="ja-JP" sz="2400" b="0" kern="1200" dirty="0"/>
            <a:t>Introduction</a:t>
          </a:r>
          <a:endParaRPr kumimoji="1" lang="ja-JP" altLang="fr-FR" sz="2400" b="0" kern="1200"/>
        </a:p>
      </dsp:txBody>
      <dsp:txXfrm>
        <a:off x="3013" y="0"/>
        <a:ext cx="2851069" cy="424800"/>
      </dsp:txXfrm>
    </dsp:sp>
    <dsp:sp modelId="{9A632F38-20ED-2B49-BF9C-F9E517DD99A8}">
      <dsp:nvSpPr>
        <dsp:cNvPr id="0" name=""/>
        <dsp:cNvSpPr/>
      </dsp:nvSpPr>
      <dsp:spPr>
        <a:xfrm>
          <a:off x="2004395"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bibliographique</a:t>
          </a:r>
          <a:endParaRPr kumimoji="1" lang="ja-JP" altLang="fr-FR" sz="2400" kern="1200">
            <a:solidFill>
              <a:schemeClr val="tx1">
                <a:lumMod val="65000"/>
                <a:lumOff val="35000"/>
              </a:schemeClr>
            </a:solidFill>
          </a:endParaRPr>
        </a:p>
      </dsp:txBody>
      <dsp:txXfrm>
        <a:off x="2216795" y="0"/>
        <a:ext cx="4415090" cy="424800"/>
      </dsp:txXfrm>
    </dsp:sp>
    <dsp:sp modelId="{3B0C5192-6B7A-3642-8EF2-29D80EFB97AE}">
      <dsp:nvSpPr>
        <dsp:cNvPr id="0" name=""/>
        <dsp:cNvSpPr/>
      </dsp:nvSpPr>
      <dsp:spPr>
        <a:xfrm>
          <a:off x="5831558"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du cas d'étude</a:t>
          </a:r>
          <a:endParaRPr kumimoji="1" lang="ja-JP" altLang="fr-FR" sz="2400" kern="1200">
            <a:solidFill>
              <a:schemeClr val="tx1">
                <a:lumMod val="65000"/>
                <a:lumOff val="35000"/>
              </a:schemeClr>
            </a:solidFill>
          </a:endParaRPr>
        </a:p>
      </dsp:txBody>
      <dsp:txXfrm>
        <a:off x="6043958" y="0"/>
        <a:ext cx="4415090" cy="424800"/>
      </dsp:txXfrm>
    </dsp:sp>
    <dsp:sp modelId="{2EBC3E71-4982-3244-AFC5-7DDDEC608C2A}">
      <dsp:nvSpPr>
        <dsp:cNvPr id="0" name=""/>
        <dsp:cNvSpPr/>
      </dsp:nvSpPr>
      <dsp:spPr>
        <a:xfrm>
          <a:off x="9736130" y="0"/>
          <a:ext cx="2452856"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kumimoji="1" lang="fr-FR" altLang="ja-JP" sz="2400" kern="1200" dirty="0">
              <a:solidFill>
                <a:schemeClr val="tx1">
                  <a:lumMod val="65000"/>
                  <a:lumOff val="35000"/>
                </a:schemeClr>
              </a:solidFill>
            </a:rPr>
            <a:t>Conclusion</a:t>
          </a:r>
          <a:endParaRPr kumimoji="1" lang="ja-JP" altLang="fr-FR" sz="2400" kern="1200">
            <a:solidFill>
              <a:schemeClr val="tx1">
                <a:lumMod val="65000"/>
                <a:lumOff val="35000"/>
              </a:schemeClr>
            </a:solidFill>
          </a:endParaRPr>
        </a:p>
      </dsp:txBody>
      <dsp:txXfrm>
        <a:off x="9948530" y="0"/>
        <a:ext cx="2028056" cy="42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A144A-6509-044A-9B60-100016CCC671}">
      <dsp:nvSpPr>
        <dsp:cNvPr id="0" name=""/>
        <dsp:cNvSpPr/>
      </dsp:nvSpPr>
      <dsp:spPr>
        <a:xfrm>
          <a:off x="3013" y="0"/>
          <a:ext cx="2957269" cy="424800"/>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b="1" kern="1200" dirty="0"/>
            <a:t>  </a:t>
          </a:r>
          <a:r>
            <a:rPr kumimoji="1" lang="fr-FR" altLang="ja-JP" sz="2400" b="0" kern="1200" dirty="0"/>
            <a:t>Introduction</a:t>
          </a:r>
          <a:endParaRPr kumimoji="1" lang="ja-JP" altLang="fr-FR" sz="2400" b="0" kern="1200"/>
        </a:p>
      </dsp:txBody>
      <dsp:txXfrm>
        <a:off x="3013" y="0"/>
        <a:ext cx="2851069" cy="424800"/>
      </dsp:txXfrm>
    </dsp:sp>
    <dsp:sp modelId="{9A632F38-20ED-2B49-BF9C-F9E517DD99A8}">
      <dsp:nvSpPr>
        <dsp:cNvPr id="0" name=""/>
        <dsp:cNvSpPr/>
      </dsp:nvSpPr>
      <dsp:spPr>
        <a:xfrm>
          <a:off x="2004395"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bibliographique</a:t>
          </a:r>
          <a:endParaRPr kumimoji="1" lang="ja-JP" altLang="fr-FR" sz="2400" kern="1200">
            <a:solidFill>
              <a:schemeClr val="tx1">
                <a:lumMod val="65000"/>
                <a:lumOff val="35000"/>
              </a:schemeClr>
            </a:solidFill>
          </a:endParaRPr>
        </a:p>
      </dsp:txBody>
      <dsp:txXfrm>
        <a:off x="2216795" y="0"/>
        <a:ext cx="4415090" cy="424800"/>
      </dsp:txXfrm>
    </dsp:sp>
    <dsp:sp modelId="{3B0C5192-6B7A-3642-8EF2-29D80EFB97AE}">
      <dsp:nvSpPr>
        <dsp:cNvPr id="0" name=""/>
        <dsp:cNvSpPr/>
      </dsp:nvSpPr>
      <dsp:spPr>
        <a:xfrm>
          <a:off x="5831558"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du cas d'étude</a:t>
          </a:r>
          <a:endParaRPr kumimoji="1" lang="ja-JP" altLang="fr-FR" sz="2400" kern="1200">
            <a:solidFill>
              <a:schemeClr val="tx1">
                <a:lumMod val="65000"/>
                <a:lumOff val="35000"/>
              </a:schemeClr>
            </a:solidFill>
          </a:endParaRPr>
        </a:p>
      </dsp:txBody>
      <dsp:txXfrm>
        <a:off x="6043958" y="0"/>
        <a:ext cx="4415090" cy="424800"/>
      </dsp:txXfrm>
    </dsp:sp>
    <dsp:sp modelId="{2EBC3E71-4982-3244-AFC5-7DDDEC608C2A}">
      <dsp:nvSpPr>
        <dsp:cNvPr id="0" name=""/>
        <dsp:cNvSpPr/>
      </dsp:nvSpPr>
      <dsp:spPr>
        <a:xfrm>
          <a:off x="9736130" y="0"/>
          <a:ext cx="2452856"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kumimoji="1" lang="fr-FR" altLang="ja-JP" sz="2400" kern="1200" dirty="0">
              <a:solidFill>
                <a:schemeClr val="tx1">
                  <a:lumMod val="65000"/>
                  <a:lumOff val="35000"/>
                </a:schemeClr>
              </a:solidFill>
            </a:rPr>
            <a:t>Conclusion</a:t>
          </a:r>
          <a:endParaRPr kumimoji="1" lang="ja-JP" altLang="fr-FR" sz="2400" kern="1200">
            <a:solidFill>
              <a:schemeClr val="tx1">
                <a:lumMod val="65000"/>
                <a:lumOff val="35000"/>
              </a:schemeClr>
            </a:solidFill>
          </a:endParaRPr>
        </a:p>
      </dsp:txBody>
      <dsp:txXfrm>
        <a:off x="9948530" y="0"/>
        <a:ext cx="2028056" cy="42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A144A-6509-044A-9B60-100016CCC671}">
      <dsp:nvSpPr>
        <dsp:cNvPr id="0" name=""/>
        <dsp:cNvSpPr/>
      </dsp:nvSpPr>
      <dsp:spPr>
        <a:xfrm>
          <a:off x="3013" y="0"/>
          <a:ext cx="2957269" cy="424800"/>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b="1" kern="1200" dirty="0"/>
            <a:t>  </a:t>
          </a:r>
          <a:r>
            <a:rPr kumimoji="1" lang="fr-FR" altLang="ja-JP" sz="2400" b="0" kern="1200" dirty="0"/>
            <a:t>Introduction</a:t>
          </a:r>
          <a:endParaRPr kumimoji="1" lang="ja-JP" altLang="fr-FR" sz="2400" b="0" kern="1200"/>
        </a:p>
      </dsp:txBody>
      <dsp:txXfrm>
        <a:off x="3013" y="0"/>
        <a:ext cx="2851069" cy="424800"/>
      </dsp:txXfrm>
    </dsp:sp>
    <dsp:sp modelId="{9A632F38-20ED-2B49-BF9C-F9E517DD99A8}">
      <dsp:nvSpPr>
        <dsp:cNvPr id="0" name=""/>
        <dsp:cNvSpPr/>
      </dsp:nvSpPr>
      <dsp:spPr>
        <a:xfrm>
          <a:off x="2004395"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bibliographique</a:t>
          </a:r>
          <a:endParaRPr kumimoji="1" lang="ja-JP" altLang="fr-FR" sz="2400" kern="1200">
            <a:solidFill>
              <a:schemeClr val="tx1">
                <a:lumMod val="65000"/>
                <a:lumOff val="35000"/>
              </a:schemeClr>
            </a:solidFill>
          </a:endParaRPr>
        </a:p>
      </dsp:txBody>
      <dsp:txXfrm>
        <a:off x="2216795" y="0"/>
        <a:ext cx="4415090" cy="424800"/>
      </dsp:txXfrm>
    </dsp:sp>
    <dsp:sp modelId="{3B0C5192-6B7A-3642-8EF2-29D80EFB97AE}">
      <dsp:nvSpPr>
        <dsp:cNvPr id="0" name=""/>
        <dsp:cNvSpPr/>
      </dsp:nvSpPr>
      <dsp:spPr>
        <a:xfrm>
          <a:off x="5831558"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du cas d'étude</a:t>
          </a:r>
          <a:endParaRPr kumimoji="1" lang="ja-JP" altLang="fr-FR" sz="2400" kern="1200">
            <a:solidFill>
              <a:schemeClr val="tx1">
                <a:lumMod val="65000"/>
                <a:lumOff val="35000"/>
              </a:schemeClr>
            </a:solidFill>
          </a:endParaRPr>
        </a:p>
      </dsp:txBody>
      <dsp:txXfrm>
        <a:off x="6043958" y="0"/>
        <a:ext cx="4415090" cy="424800"/>
      </dsp:txXfrm>
    </dsp:sp>
    <dsp:sp modelId="{2EBC3E71-4982-3244-AFC5-7DDDEC608C2A}">
      <dsp:nvSpPr>
        <dsp:cNvPr id="0" name=""/>
        <dsp:cNvSpPr/>
      </dsp:nvSpPr>
      <dsp:spPr>
        <a:xfrm>
          <a:off x="9736130" y="0"/>
          <a:ext cx="2452856"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kumimoji="1" lang="fr-FR" altLang="ja-JP" sz="2400" kern="1200" dirty="0">
              <a:solidFill>
                <a:schemeClr val="tx1">
                  <a:lumMod val="65000"/>
                  <a:lumOff val="35000"/>
                </a:schemeClr>
              </a:solidFill>
            </a:rPr>
            <a:t>Conclusion</a:t>
          </a:r>
          <a:endParaRPr kumimoji="1" lang="ja-JP" altLang="fr-FR" sz="2400" kern="1200">
            <a:solidFill>
              <a:schemeClr val="tx1">
                <a:lumMod val="65000"/>
                <a:lumOff val="35000"/>
              </a:schemeClr>
            </a:solidFill>
          </a:endParaRPr>
        </a:p>
      </dsp:txBody>
      <dsp:txXfrm>
        <a:off x="9948530" y="0"/>
        <a:ext cx="2028056" cy="42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A144A-6509-044A-9B60-100016CCC671}">
      <dsp:nvSpPr>
        <dsp:cNvPr id="0" name=""/>
        <dsp:cNvSpPr/>
      </dsp:nvSpPr>
      <dsp:spPr>
        <a:xfrm>
          <a:off x="3013" y="0"/>
          <a:ext cx="2957269" cy="424800"/>
        </a:xfrm>
        <a:prstGeom prst="homePlate">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b="1" kern="1200" dirty="0">
              <a:solidFill>
                <a:schemeClr val="tx1">
                  <a:lumMod val="65000"/>
                  <a:lumOff val="35000"/>
                </a:schemeClr>
              </a:solidFill>
            </a:rPr>
            <a:t>  </a:t>
          </a:r>
          <a:r>
            <a:rPr kumimoji="1" lang="fr-FR" altLang="ja-JP" sz="2400" b="0" kern="1200" dirty="0">
              <a:solidFill>
                <a:schemeClr val="tx1">
                  <a:lumMod val="65000"/>
                  <a:lumOff val="35000"/>
                </a:schemeClr>
              </a:solidFill>
            </a:rPr>
            <a:t>Introduction</a:t>
          </a:r>
          <a:endParaRPr kumimoji="1" lang="ja-JP" altLang="fr-FR" sz="2400" b="0" kern="1200">
            <a:solidFill>
              <a:schemeClr val="tx1">
                <a:lumMod val="65000"/>
                <a:lumOff val="35000"/>
              </a:schemeClr>
            </a:solidFill>
          </a:endParaRPr>
        </a:p>
      </dsp:txBody>
      <dsp:txXfrm>
        <a:off x="3013" y="0"/>
        <a:ext cx="2851069" cy="424800"/>
      </dsp:txXfrm>
    </dsp:sp>
    <dsp:sp modelId="{9A632F38-20ED-2B49-BF9C-F9E517DD99A8}">
      <dsp:nvSpPr>
        <dsp:cNvPr id="0" name=""/>
        <dsp:cNvSpPr/>
      </dsp:nvSpPr>
      <dsp:spPr>
        <a:xfrm>
          <a:off x="2004395" y="0"/>
          <a:ext cx="4839890" cy="42480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t>
          </a:r>
          <a:r>
            <a:rPr kumimoji="1" lang="fr-FR" altLang="ja-JP" sz="2400" kern="1200" dirty="0">
              <a:solidFill>
                <a:schemeClr val="bg1"/>
              </a:solidFill>
            </a:rPr>
            <a:t>Analyse bibliographique</a:t>
          </a:r>
          <a:endParaRPr kumimoji="1" lang="ja-JP" altLang="fr-FR" sz="2400" kern="1200">
            <a:solidFill>
              <a:schemeClr val="bg1"/>
            </a:solidFill>
          </a:endParaRPr>
        </a:p>
      </dsp:txBody>
      <dsp:txXfrm>
        <a:off x="2216795" y="0"/>
        <a:ext cx="4415090" cy="424800"/>
      </dsp:txXfrm>
    </dsp:sp>
    <dsp:sp modelId="{3B0C5192-6B7A-3642-8EF2-29D80EFB97AE}">
      <dsp:nvSpPr>
        <dsp:cNvPr id="0" name=""/>
        <dsp:cNvSpPr/>
      </dsp:nvSpPr>
      <dsp:spPr>
        <a:xfrm>
          <a:off x="5831558"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du cas d'étude</a:t>
          </a:r>
          <a:endParaRPr kumimoji="1" lang="ja-JP" altLang="fr-FR" sz="2400" kern="1200">
            <a:solidFill>
              <a:schemeClr val="tx1">
                <a:lumMod val="65000"/>
                <a:lumOff val="35000"/>
              </a:schemeClr>
            </a:solidFill>
          </a:endParaRPr>
        </a:p>
      </dsp:txBody>
      <dsp:txXfrm>
        <a:off x="6043958" y="0"/>
        <a:ext cx="4415090" cy="424800"/>
      </dsp:txXfrm>
    </dsp:sp>
    <dsp:sp modelId="{2EBC3E71-4982-3244-AFC5-7DDDEC608C2A}">
      <dsp:nvSpPr>
        <dsp:cNvPr id="0" name=""/>
        <dsp:cNvSpPr/>
      </dsp:nvSpPr>
      <dsp:spPr>
        <a:xfrm>
          <a:off x="9736130" y="0"/>
          <a:ext cx="2452856"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kumimoji="1" lang="fr-FR" altLang="ja-JP" sz="2400" kern="1200" dirty="0">
              <a:solidFill>
                <a:schemeClr val="tx1">
                  <a:lumMod val="65000"/>
                  <a:lumOff val="35000"/>
                </a:schemeClr>
              </a:solidFill>
            </a:rPr>
            <a:t>Conclusion</a:t>
          </a:r>
          <a:endParaRPr kumimoji="1" lang="ja-JP" altLang="fr-FR" sz="2400" kern="1200">
            <a:solidFill>
              <a:schemeClr val="tx1">
                <a:lumMod val="65000"/>
                <a:lumOff val="35000"/>
              </a:schemeClr>
            </a:solidFill>
          </a:endParaRPr>
        </a:p>
      </dsp:txBody>
      <dsp:txXfrm>
        <a:off x="9948530" y="0"/>
        <a:ext cx="2028056" cy="42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A144A-6509-044A-9B60-100016CCC671}">
      <dsp:nvSpPr>
        <dsp:cNvPr id="0" name=""/>
        <dsp:cNvSpPr/>
      </dsp:nvSpPr>
      <dsp:spPr>
        <a:xfrm>
          <a:off x="3013" y="0"/>
          <a:ext cx="2957269" cy="424800"/>
        </a:xfrm>
        <a:prstGeom prst="homePlate">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b="1" kern="1200" dirty="0">
              <a:solidFill>
                <a:schemeClr val="tx1">
                  <a:lumMod val="65000"/>
                  <a:lumOff val="35000"/>
                </a:schemeClr>
              </a:solidFill>
            </a:rPr>
            <a:t>  </a:t>
          </a:r>
          <a:r>
            <a:rPr kumimoji="1" lang="fr-FR" altLang="ja-JP" sz="2400" b="0" kern="1200" dirty="0">
              <a:solidFill>
                <a:schemeClr val="tx1">
                  <a:lumMod val="65000"/>
                  <a:lumOff val="35000"/>
                </a:schemeClr>
              </a:solidFill>
            </a:rPr>
            <a:t>Introduction</a:t>
          </a:r>
          <a:endParaRPr kumimoji="1" lang="ja-JP" altLang="fr-FR" sz="2400" b="0" kern="1200">
            <a:solidFill>
              <a:schemeClr val="tx1">
                <a:lumMod val="65000"/>
                <a:lumOff val="35000"/>
              </a:schemeClr>
            </a:solidFill>
          </a:endParaRPr>
        </a:p>
      </dsp:txBody>
      <dsp:txXfrm>
        <a:off x="3013" y="0"/>
        <a:ext cx="2851069" cy="424800"/>
      </dsp:txXfrm>
    </dsp:sp>
    <dsp:sp modelId="{9A632F38-20ED-2B49-BF9C-F9E517DD99A8}">
      <dsp:nvSpPr>
        <dsp:cNvPr id="0" name=""/>
        <dsp:cNvSpPr/>
      </dsp:nvSpPr>
      <dsp:spPr>
        <a:xfrm>
          <a:off x="2004395" y="0"/>
          <a:ext cx="4839890" cy="42480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t>
          </a:r>
          <a:r>
            <a:rPr kumimoji="1" lang="fr-FR" altLang="ja-JP" sz="2400" kern="1200" dirty="0">
              <a:solidFill>
                <a:schemeClr val="bg1"/>
              </a:solidFill>
            </a:rPr>
            <a:t>Analyse bibliographique</a:t>
          </a:r>
          <a:endParaRPr kumimoji="1" lang="ja-JP" altLang="fr-FR" sz="2400" kern="1200">
            <a:solidFill>
              <a:schemeClr val="bg1"/>
            </a:solidFill>
          </a:endParaRPr>
        </a:p>
      </dsp:txBody>
      <dsp:txXfrm>
        <a:off x="2216795" y="0"/>
        <a:ext cx="4415090" cy="424800"/>
      </dsp:txXfrm>
    </dsp:sp>
    <dsp:sp modelId="{3B0C5192-6B7A-3642-8EF2-29D80EFB97AE}">
      <dsp:nvSpPr>
        <dsp:cNvPr id="0" name=""/>
        <dsp:cNvSpPr/>
      </dsp:nvSpPr>
      <dsp:spPr>
        <a:xfrm>
          <a:off x="5831558"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du cas d'étude</a:t>
          </a:r>
          <a:endParaRPr kumimoji="1" lang="ja-JP" altLang="fr-FR" sz="2400" kern="1200">
            <a:solidFill>
              <a:schemeClr val="tx1">
                <a:lumMod val="65000"/>
                <a:lumOff val="35000"/>
              </a:schemeClr>
            </a:solidFill>
          </a:endParaRPr>
        </a:p>
      </dsp:txBody>
      <dsp:txXfrm>
        <a:off x="6043958" y="0"/>
        <a:ext cx="4415090" cy="424800"/>
      </dsp:txXfrm>
    </dsp:sp>
    <dsp:sp modelId="{2EBC3E71-4982-3244-AFC5-7DDDEC608C2A}">
      <dsp:nvSpPr>
        <dsp:cNvPr id="0" name=""/>
        <dsp:cNvSpPr/>
      </dsp:nvSpPr>
      <dsp:spPr>
        <a:xfrm>
          <a:off x="9736130" y="0"/>
          <a:ext cx="2452856"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kumimoji="1" lang="fr-FR" altLang="ja-JP" sz="2400" kern="1200" dirty="0">
              <a:solidFill>
                <a:schemeClr val="tx1">
                  <a:lumMod val="65000"/>
                  <a:lumOff val="35000"/>
                </a:schemeClr>
              </a:solidFill>
            </a:rPr>
            <a:t>Conclusion</a:t>
          </a:r>
          <a:endParaRPr kumimoji="1" lang="ja-JP" altLang="fr-FR" sz="2400" kern="1200">
            <a:solidFill>
              <a:schemeClr val="tx1">
                <a:lumMod val="65000"/>
                <a:lumOff val="35000"/>
              </a:schemeClr>
            </a:solidFill>
          </a:endParaRPr>
        </a:p>
      </dsp:txBody>
      <dsp:txXfrm>
        <a:off x="9948530" y="0"/>
        <a:ext cx="2028056" cy="424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A144A-6509-044A-9B60-100016CCC671}">
      <dsp:nvSpPr>
        <dsp:cNvPr id="0" name=""/>
        <dsp:cNvSpPr/>
      </dsp:nvSpPr>
      <dsp:spPr>
        <a:xfrm>
          <a:off x="3013" y="0"/>
          <a:ext cx="2957269" cy="424800"/>
        </a:xfrm>
        <a:prstGeom prst="homePlate">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b="1" kern="1200" dirty="0">
              <a:solidFill>
                <a:schemeClr val="tx1">
                  <a:lumMod val="65000"/>
                  <a:lumOff val="35000"/>
                </a:schemeClr>
              </a:solidFill>
            </a:rPr>
            <a:t>  </a:t>
          </a:r>
          <a:r>
            <a:rPr kumimoji="1" lang="fr-FR" altLang="ja-JP" sz="2400" b="0" kern="1200" dirty="0">
              <a:solidFill>
                <a:schemeClr val="tx1">
                  <a:lumMod val="65000"/>
                  <a:lumOff val="35000"/>
                </a:schemeClr>
              </a:solidFill>
            </a:rPr>
            <a:t>Introduction</a:t>
          </a:r>
          <a:endParaRPr kumimoji="1" lang="ja-JP" altLang="fr-FR" sz="2400" b="0" kern="1200">
            <a:solidFill>
              <a:schemeClr val="tx1">
                <a:lumMod val="65000"/>
                <a:lumOff val="35000"/>
              </a:schemeClr>
            </a:solidFill>
          </a:endParaRPr>
        </a:p>
      </dsp:txBody>
      <dsp:txXfrm>
        <a:off x="3013" y="0"/>
        <a:ext cx="2851069" cy="424800"/>
      </dsp:txXfrm>
    </dsp:sp>
    <dsp:sp modelId="{9A632F38-20ED-2B49-BF9C-F9E517DD99A8}">
      <dsp:nvSpPr>
        <dsp:cNvPr id="0" name=""/>
        <dsp:cNvSpPr/>
      </dsp:nvSpPr>
      <dsp:spPr>
        <a:xfrm>
          <a:off x="2004395" y="0"/>
          <a:ext cx="4839890" cy="42480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t>
          </a:r>
          <a:r>
            <a:rPr kumimoji="1" lang="fr-FR" altLang="ja-JP" sz="2400" kern="1200" dirty="0">
              <a:solidFill>
                <a:schemeClr val="bg1"/>
              </a:solidFill>
            </a:rPr>
            <a:t>Analyse bibliographique</a:t>
          </a:r>
          <a:endParaRPr kumimoji="1" lang="ja-JP" altLang="fr-FR" sz="2400" kern="1200">
            <a:solidFill>
              <a:schemeClr val="bg1"/>
            </a:solidFill>
          </a:endParaRPr>
        </a:p>
      </dsp:txBody>
      <dsp:txXfrm>
        <a:off x="2216795" y="0"/>
        <a:ext cx="4415090" cy="424800"/>
      </dsp:txXfrm>
    </dsp:sp>
    <dsp:sp modelId="{3B0C5192-6B7A-3642-8EF2-29D80EFB97AE}">
      <dsp:nvSpPr>
        <dsp:cNvPr id="0" name=""/>
        <dsp:cNvSpPr/>
      </dsp:nvSpPr>
      <dsp:spPr>
        <a:xfrm>
          <a:off x="5831558"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du cas d'étude</a:t>
          </a:r>
          <a:endParaRPr kumimoji="1" lang="ja-JP" altLang="fr-FR" sz="2400" kern="1200">
            <a:solidFill>
              <a:schemeClr val="tx1">
                <a:lumMod val="65000"/>
                <a:lumOff val="35000"/>
              </a:schemeClr>
            </a:solidFill>
          </a:endParaRPr>
        </a:p>
      </dsp:txBody>
      <dsp:txXfrm>
        <a:off x="6043958" y="0"/>
        <a:ext cx="4415090" cy="424800"/>
      </dsp:txXfrm>
    </dsp:sp>
    <dsp:sp modelId="{2EBC3E71-4982-3244-AFC5-7DDDEC608C2A}">
      <dsp:nvSpPr>
        <dsp:cNvPr id="0" name=""/>
        <dsp:cNvSpPr/>
      </dsp:nvSpPr>
      <dsp:spPr>
        <a:xfrm>
          <a:off x="9736130" y="0"/>
          <a:ext cx="2452856"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kumimoji="1" lang="fr-FR" altLang="ja-JP" sz="2400" kern="1200" dirty="0">
              <a:solidFill>
                <a:schemeClr val="tx1">
                  <a:lumMod val="65000"/>
                  <a:lumOff val="35000"/>
                </a:schemeClr>
              </a:solidFill>
            </a:rPr>
            <a:t>Conclusion</a:t>
          </a:r>
          <a:endParaRPr kumimoji="1" lang="ja-JP" altLang="fr-FR" sz="2400" kern="1200">
            <a:solidFill>
              <a:schemeClr val="tx1">
                <a:lumMod val="65000"/>
                <a:lumOff val="35000"/>
              </a:schemeClr>
            </a:solidFill>
          </a:endParaRPr>
        </a:p>
      </dsp:txBody>
      <dsp:txXfrm>
        <a:off x="9948530" y="0"/>
        <a:ext cx="2028056" cy="424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A144A-6509-044A-9B60-100016CCC671}">
      <dsp:nvSpPr>
        <dsp:cNvPr id="0" name=""/>
        <dsp:cNvSpPr/>
      </dsp:nvSpPr>
      <dsp:spPr>
        <a:xfrm>
          <a:off x="3013" y="0"/>
          <a:ext cx="2957269" cy="424800"/>
        </a:xfrm>
        <a:prstGeom prst="homePlate">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b="1" kern="1200" dirty="0">
              <a:solidFill>
                <a:schemeClr val="tx1">
                  <a:lumMod val="65000"/>
                  <a:lumOff val="35000"/>
                </a:schemeClr>
              </a:solidFill>
            </a:rPr>
            <a:t>  </a:t>
          </a:r>
          <a:r>
            <a:rPr kumimoji="1" lang="fr-FR" altLang="ja-JP" sz="2400" b="0" kern="1200" dirty="0">
              <a:solidFill>
                <a:schemeClr val="tx1">
                  <a:lumMod val="65000"/>
                  <a:lumOff val="35000"/>
                </a:schemeClr>
              </a:solidFill>
            </a:rPr>
            <a:t>Introduction</a:t>
          </a:r>
          <a:endParaRPr kumimoji="1" lang="ja-JP" altLang="fr-FR" sz="2400" b="0" kern="1200">
            <a:solidFill>
              <a:schemeClr val="tx1">
                <a:lumMod val="65000"/>
                <a:lumOff val="35000"/>
              </a:schemeClr>
            </a:solidFill>
          </a:endParaRPr>
        </a:p>
      </dsp:txBody>
      <dsp:txXfrm>
        <a:off x="3013" y="0"/>
        <a:ext cx="2851069" cy="424800"/>
      </dsp:txXfrm>
    </dsp:sp>
    <dsp:sp modelId="{9A632F38-20ED-2B49-BF9C-F9E517DD99A8}">
      <dsp:nvSpPr>
        <dsp:cNvPr id="0" name=""/>
        <dsp:cNvSpPr/>
      </dsp:nvSpPr>
      <dsp:spPr>
        <a:xfrm>
          <a:off x="2004395" y="0"/>
          <a:ext cx="4839890" cy="42480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t>
          </a:r>
          <a:r>
            <a:rPr kumimoji="1" lang="fr-FR" altLang="ja-JP" sz="2400" kern="1200" dirty="0">
              <a:solidFill>
                <a:schemeClr val="bg1"/>
              </a:solidFill>
            </a:rPr>
            <a:t>Analyse bibliographique</a:t>
          </a:r>
          <a:endParaRPr kumimoji="1" lang="ja-JP" altLang="fr-FR" sz="2400" kern="1200">
            <a:solidFill>
              <a:schemeClr val="bg1"/>
            </a:solidFill>
          </a:endParaRPr>
        </a:p>
      </dsp:txBody>
      <dsp:txXfrm>
        <a:off x="2216795" y="0"/>
        <a:ext cx="4415090" cy="424800"/>
      </dsp:txXfrm>
    </dsp:sp>
    <dsp:sp modelId="{3B0C5192-6B7A-3642-8EF2-29D80EFB97AE}">
      <dsp:nvSpPr>
        <dsp:cNvPr id="0" name=""/>
        <dsp:cNvSpPr/>
      </dsp:nvSpPr>
      <dsp:spPr>
        <a:xfrm>
          <a:off x="5831558" y="0"/>
          <a:ext cx="4839890"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kumimoji="1" lang="fr-FR" altLang="ja-JP" sz="2400" kern="1200" dirty="0">
              <a:solidFill>
                <a:schemeClr val="tx1">
                  <a:lumMod val="65000"/>
                  <a:lumOff val="35000"/>
                </a:schemeClr>
              </a:solidFill>
            </a:rPr>
            <a:t>    Analyse du cas d'étude</a:t>
          </a:r>
          <a:endParaRPr kumimoji="1" lang="ja-JP" altLang="fr-FR" sz="2400" kern="1200">
            <a:solidFill>
              <a:schemeClr val="tx1">
                <a:lumMod val="65000"/>
                <a:lumOff val="35000"/>
              </a:schemeClr>
            </a:solidFill>
          </a:endParaRPr>
        </a:p>
      </dsp:txBody>
      <dsp:txXfrm>
        <a:off x="6043958" y="0"/>
        <a:ext cx="4415090" cy="424800"/>
      </dsp:txXfrm>
    </dsp:sp>
    <dsp:sp modelId="{2EBC3E71-4982-3244-AFC5-7DDDEC608C2A}">
      <dsp:nvSpPr>
        <dsp:cNvPr id="0" name=""/>
        <dsp:cNvSpPr/>
      </dsp:nvSpPr>
      <dsp:spPr>
        <a:xfrm>
          <a:off x="9736130" y="0"/>
          <a:ext cx="2452856" cy="424800"/>
        </a:xfrm>
        <a:prstGeom prst="chevron">
          <a:avLst/>
        </a:prstGeom>
        <a:solidFill>
          <a:srgbClr val="D6E5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kumimoji="1" lang="fr-FR" altLang="ja-JP" sz="2400" kern="1200" dirty="0">
              <a:solidFill>
                <a:schemeClr val="tx1">
                  <a:lumMod val="65000"/>
                  <a:lumOff val="35000"/>
                </a:schemeClr>
              </a:solidFill>
            </a:rPr>
            <a:t>Conclusion</a:t>
          </a:r>
          <a:endParaRPr kumimoji="1" lang="ja-JP" altLang="fr-FR" sz="2400" kern="1200">
            <a:solidFill>
              <a:schemeClr val="tx1">
                <a:lumMod val="65000"/>
                <a:lumOff val="35000"/>
              </a:schemeClr>
            </a:solidFill>
          </a:endParaRPr>
        </a:p>
      </dsp:txBody>
      <dsp:txXfrm>
        <a:off x="9948530" y="0"/>
        <a:ext cx="2028056" cy="42480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A95AA7D-1A98-4083-B920-DCC34A3BF291}" type="datetimeFigureOut">
              <a:rPr lang="fr-FR" smtClean="0"/>
              <a:t>21/09/2020</a:t>
            </a:fld>
            <a:endParaRPr lang="fr-FR"/>
          </a:p>
        </p:txBody>
      </p:sp>
      <p:sp>
        <p:nvSpPr>
          <p:cNvPr id="4" name="Espace réservé du pied de page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0A938EA4-CE72-4438-B13C-E86403F5A3A4}" type="slidenum">
              <a:rPr lang="fr-FR" smtClean="0"/>
              <a:t>‹#›</a:t>
            </a:fld>
            <a:endParaRPr lang="fr-FR"/>
          </a:p>
        </p:txBody>
      </p:sp>
    </p:spTree>
    <p:extLst>
      <p:ext uri="{BB962C8B-B14F-4D97-AF65-F5344CB8AC3E}">
        <p14:creationId xmlns:p14="http://schemas.microsoft.com/office/powerpoint/2010/main" val="8692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573392D4-C312-4C2A-8B7D-AAF67799913A}" type="datetimeFigureOut">
              <a:rPr lang="fr-FR" smtClean="0"/>
              <a:t>21/09/2020</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8AE4A6F-94F1-4E16-B80F-ECBC5329F461}" type="slidenum">
              <a:rPr lang="fr-FR" smtClean="0"/>
              <a:t>‹#›</a:t>
            </a:fld>
            <a:endParaRPr lang="fr-FR"/>
          </a:p>
        </p:txBody>
      </p:sp>
    </p:spTree>
    <p:extLst>
      <p:ext uri="{BB962C8B-B14F-4D97-AF65-F5344CB8AC3E}">
        <p14:creationId xmlns:p14="http://schemas.microsoft.com/office/powerpoint/2010/main" val="203448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i="1" dirty="0"/>
          </a:p>
        </p:txBody>
      </p:sp>
      <p:sp>
        <p:nvSpPr>
          <p:cNvPr id="4" name="Espace réservé du numéro de diapositive 3"/>
          <p:cNvSpPr>
            <a:spLocks noGrp="1"/>
          </p:cNvSpPr>
          <p:nvPr>
            <p:ph type="sldNum" sz="quarter" idx="10"/>
          </p:nvPr>
        </p:nvSpPr>
        <p:spPr/>
        <p:txBody>
          <a:bodyPr/>
          <a:lstStyle/>
          <a:p>
            <a:fld id="{F8AE4A6F-94F1-4E16-B80F-ECBC5329F461}" type="slidenum">
              <a:rPr lang="fr-FR" smtClean="0"/>
              <a:t>1</a:t>
            </a:fld>
            <a:endParaRPr lang="fr-FR"/>
          </a:p>
        </p:txBody>
      </p:sp>
    </p:spTree>
    <p:extLst>
      <p:ext uri="{BB962C8B-B14F-4D97-AF65-F5344CB8AC3E}">
        <p14:creationId xmlns:p14="http://schemas.microsoft.com/office/powerpoint/2010/main" val="263093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F8AE4A6F-94F1-4E16-B80F-ECBC5329F461}" type="slidenum">
              <a:rPr lang="fr-FR" smtClean="0"/>
              <a:t>12</a:t>
            </a:fld>
            <a:endParaRPr lang="fr-FR"/>
          </a:p>
        </p:txBody>
      </p:sp>
    </p:spTree>
    <p:extLst>
      <p:ext uri="{BB962C8B-B14F-4D97-AF65-F5344CB8AC3E}">
        <p14:creationId xmlns:p14="http://schemas.microsoft.com/office/powerpoint/2010/main" val="25886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8AE4A6F-94F1-4E16-B80F-ECBC5329F461}" type="slidenum">
              <a:rPr lang="fr-FR" smtClean="0"/>
              <a:t>13</a:t>
            </a:fld>
            <a:endParaRPr lang="fr-FR"/>
          </a:p>
        </p:txBody>
      </p:sp>
    </p:spTree>
    <p:extLst>
      <p:ext uri="{BB962C8B-B14F-4D97-AF65-F5344CB8AC3E}">
        <p14:creationId xmlns:p14="http://schemas.microsoft.com/office/powerpoint/2010/main" val="1433630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8AE4A6F-94F1-4E16-B80F-ECBC5329F461}" type="slidenum">
              <a:rPr lang="fr-FR" smtClean="0"/>
              <a:t>14</a:t>
            </a:fld>
            <a:endParaRPr lang="fr-FR"/>
          </a:p>
        </p:txBody>
      </p:sp>
    </p:spTree>
    <p:extLst>
      <p:ext uri="{BB962C8B-B14F-4D97-AF65-F5344CB8AC3E}">
        <p14:creationId xmlns:p14="http://schemas.microsoft.com/office/powerpoint/2010/main" val="2347975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8AE4A6F-94F1-4E16-B80F-ECBC5329F461}" type="slidenum">
              <a:rPr lang="fr-FR" smtClean="0"/>
              <a:t>16</a:t>
            </a:fld>
            <a:endParaRPr lang="fr-FR"/>
          </a:p>
        </p:txBody>
      </p:sp>
    </p:spTree>
    <p:extLst>
      <p:ext uri="{BB962C8B-B14F-4D97-AF65-F5344CB8AC3E}">
        <p14:creationId xmlns:p14="http://schemas.microsoft.com/office/powerpoint/2010/main" val="271096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F8AE4A6F-94F1-4E16-B80F-ECBC5329F461}" type="slidenum">
              <a:rPr lang="fr-FR" smtClean="0"/>
              <a:t>17</a:t>
            </a:fld>
            <a:endParaRPr lang="fr-FR"/>
          </a:p>
        </p:txBody>
      </p:sp>
    </p:spTree>
    <p:extLst>
      <p:ext uri="{BB962C8B-B14F-4D97-AF65-F5344CB8AC3E}">
        <p14:creationId xmlns:p14="http://schemas.microsoft.com/office/powerpoint/2010/main" val="2203351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8AE4A6F-94F1-4E16-B80F-ECBC5329F461}" type="slidenum">
              <a:rPr lang="fr-FR" smtClean="0"/>
              <a:t>18</a:t>
            </a:fld>
            <a:endParaRPr lang="fr-FR"/>
          </a:p>
        </p:txBody>
      </p:sp>
    </p:spTree>
    <p:extLst>
      <p:ext uri="{BB962C8B-B14F-4D97-AF65-F5344CB8AC3E}">
        <p14:creationId xmlns:p14="http://schemas.microsoft.com/office/powerpoint/2010/main" val="1108183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8AE4A6F-94F1-4E16-B80F-ECBC5329F461}" type="slidenum">
              <a:rPr lang="fr-FR" smtClean="0"/>
              <a:t>19</a:t>
            </a:fld>
            <a:endParaRPr lang="fr-FR"/>
          </a:p>
        </p:txBody>
      </p:sp>
    </p:spTree>
    <p:extLst>
      <p:ext uri="{BB962C8B-B14F-4D97-AF65-F5344CB8AC3E}">
        <p14:creationId xmlns:p14="http://schemas.microsoft.com/office/powerpoint/2010/main" val="164196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8AE4A6F-94F1-4E16-B80F-ECBC5329F461}" type="slidenum">
              <a:rPr lang="fr-FR" smtClean="0"/>
              <a:t>21</a:t>
            </a:fld>
            <a:endParaRPr lang="fr-FR"/>
          </a:p>
        </p:txBody>
      </p:sp>
    </p:spTree>
    <p:extLst>
      <p:ext uri="{BB962C8B-B14F-4D97-AF65-F5344CB8AC3E}">
        <p14:creationId xmlns:p14="http://schemas.microsoft.com/office/powerpoint/2010/main" val="12454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i="1" dirty="0"/>
          </a:p>
        </p:txBody>
      </p:sp>
      <p:sp>
        <p:nvSpPr>
          <p:cNvPr id="4" name="Espace réservé du numéro de diapositive 3"/>
          <p:cNvSpPr>
            <a:spLocks noGrp="1"/>
          </p:cNvSpPr>
          <p:nvPr>
            <p:ph type="sldNum" sz="quarter" idx="5"/>
          </p:nvPr>
        </p:nvSpPr>
        <p:spPr/>
        <p:txBody>
          <a:bodyPr/>
          <a:lstStyle/>
          <a:p>
            <a:fld id="{F8AE4A6F-94F1-4E16-B80F-ECBC5329F461}" type="slidenum">
              <a:rPr lang="fr-FR" smtClean="0"/>
              <a:t>2</a:t>
            </a:fld>
            <a:endParaRPr lang="fr-FR"/>
          </a:p>
        </p:txBody>
      </p:sp>
    </p:spTree>
    <p:extLst>
      <p:ext uri="{BB962C8B-B14F-4D97-AF65-F5344CB8AC3E}">
        <p14:creationId xmlns:p14="http://schemas.microsoft.com/office/powerpoint/2010/main" val="363257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8AE4A6F-94F1-4E16-B80F-ECBC5329F461}" type="slidenum">
              <a:rPr lang="fr-FR" smtClean="0"/>
              <a:t>4</a:t>
            </a:fld>
            <a:endParaRPr lang="fr-FR"/>
          </a:p>
        </p:txBody>
      </p:sp>
    </p:spTree>
    <p:extLst>
      <p:ext uri="{BB962C8B-B14F-4D97-AF65-F5344CB8AC3E}">
        <p14:creationId xmlns:p14="http://schemas.microsoft.com/office/powerpoint/2010/main" val="3825638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8AE4A6F-94F1-4E16-B80F-ECBC5329F461}" type="slidenum">
              <a:rPr lang="fr-FR" smtClean="0"/>
              <a:t>5</a:t>
            </a:fld>
            <a:endParaRPr lang="fr-FR"/>
          </a:p>
        </p:txBody>
      </p:sp>
    </p:spTree>
    <p:extLst>
      <p:ext uri="{BB962C8B-B14F-4D97-AF65-F5344CB8AC3E}">
        <p14:creationId xmlns:p14="http://schemas.microsoft.com/office/powerpoint/2010/main" val="2512670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F8AE4A6F-94F1-4E16-B80F-ECBC5329F461}" type="slidenum">
              <a:rPr lang="fr-FR" smtClean="0"/>
              <a:t>6</a:t>
            </a:fld>
            <a:endParaRPr lang="fr-FR"/>
          </a:p>
        </p:txBody>
      </p:sp>
    </p:spTree>
    <p:extLst>
      <p:ext uri="{BB962C8B-B14F-4D97-AF65-F5344CB8AC3E}">
        <p14:creationId xmlns:p14="http://schemas.microsoft.com/office/powerpoint/2010/main" val="71773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8AE4A6F-94F1-4E16-B80F-ECBC5329F461}" type="slidenum">
              <a:rPr lang="fr-FR" smtClean="0"/>
              <a:t>7</a:t>
            </a:fld>
            <a:endParaRPr lang="fr-FR"/>
          </a:p>
        </p:txBody>
      </p:sp>
    </p:spTree>
    <p:extLst>
      <p:ext uri="{BB962C8B-B14F-4D97-AF65-F5344CB8AC3E}">
        <p14:creationId xmlns:p14="http://schemas.microsoft.com/office/powerpoint/2010/main" val="3620964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F8AE4A6F-94F1-4E16-B80F-ECBC5329F461}" type="slidenum">
              <a:rPr lang="fr-FR" smtClean="0"/>
              <a:t>8</a:t>
            </a:fld>
            <a:endParaRPr lang="fr-FR"/>
          </a:p>
        </p:txBody>
      </p:sp>
    </p:spTree>
    <p:extLst>
      <p:ext uri="{BB962C8B-B14F-4D97-AF65-F5344CB8AC3E}">
        <p14:creationId xmlns:p14="http://schemas.microsoft.com/office/powerpoint/2010/main" val="2694046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28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8AE4A6F-94F1-4E16-B80F-ECBC5329F461}" type="slidenum">
              <a:rPr lang="fr-FR" smtClean="0"/>
              <a:t>10</a:t>
            </a:fld>
            <a:endParaRPr lang="fr-FR"/>
          </a:p>
        </p:txBody>
      </p:sp>
    </p:spTree>
    <p:extLst>
      <p:ext uri="{BB962C8B-B14F-4D97-AF65-F5344CB8AC3E}">
        <p14:creationId xmlns:p14="http://schemas.microsoft.com/office/powerpoint/2010/main" val="102305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8AE4A6F-94F1-4E16-B80F-ECBC5329F461}" type="slidenum">
              <a:rPr lang="fr-FR" smtClean="0"/>
              <a:t>11</a:t>
            </a:fld>
            <a:endParaRPr lang="fr-FR"/>
          </a:p>
        </p:txBody>
      </p:sp>
    </p:spTree>
    <p:extLst>
      <p:ext uri="{BB962C8B-B14F-4D97-AF65-F5344CB8AC3E}">
        <p14:creationId xmlns:p14="http://schemas.microsoft.com/office/powerpoint/2010/main" val="325361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4111E50-E927-422D-B328-95665685F1C2}" type="datetime1">
              <a:rPr lang="fr-FR" smtClean="0"/>
              <a:t>21/09/2020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5B46E8-4FD4-406F-87DE-CE06D96F6B8E}" type="slidenum">
              <a:rPr lang="fr-FR" smtClean="0"/>
              <a:t>‹#›</a:t>
            </a:fld>
            <a:endParaRPr lang="fr-FR"/>
          </a:p>
        </p:txBody>
      </p:sp>
    </p:spTree>
    <p:extLst>
      <p:ext uri="{BB962C8B-B14F-4D97-AF65-F5344CB8AC3E}">
        <p14:creationId xmlns:p14="http://schemas.microsoft.com/office/powerpoint/2010/main" val="420794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61F52D2-4700-4C54-946A-6E8D1FAC4F01}" type="datetime1">
              <a:rPr lang="fr-FR" smtClean="0"/>
              <a:t>21/09/2020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5B46E8-4FD4-406F-87DE-CE06D96F6B8E}" type="slidenum">
              <a:rPr lang="fr-FR" smtClean="0"/>
              <a:t>‹#›</a:t>
            </a:fld>
            <a:endParaRPr lang="fr-FR"/>
          </a:p>
        </p:txBody>
      </p:sp>
    </p:spTree>
    <p:extLst>
      <p:ext uri="{BB962C8B-B14F-4D97-AF65-F5344CB8AC3E}">
        <p14:creationId xmlns:p14="http://schemas.microsoft.com/office/powerpoint/2010/main" val="316654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D394AD8-F11B-495C-9B52-C1A27091A269}" type="datetime1">
              <a:rPr lang="fr-FR" smtClean="0"/>
              <a:t>21/09/2020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5B46E8-4FD4-406F-87DE-CE06D96F6B8E}" type="slidenum">
              <a:rPr lang="fr-FR" smtClean="0"/>
              <a:t>‹#›</a:t>
            </a:fld>
            <a:endParaRPr lang="fr-FR"/>
          </a:p>
        </p:txBody>
      </p:sp>
    </p:spTree>
    <p:extLst>
      <p:ext uri="{BB962C8B-B14F-4D97-AF65-F5344CB8AC3E}">
        <p14:creationId xmlns:p14="http://schemas.microsoft.com/office/powerpoint/2010/main" val="214823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304F7D9-6C75-4897-BF20-F0213D728D82}" type="datetime1">
              <a:rPr lang="fr-FR" smtClean="0"/>
              <a:t>21/09/2020</a:t>
            </a:fld>
            <a:endParaRPr lang="fr-FR"/>
          </a:p>
        </p:txBody>
      </p:sp>
      <p:sp>
        <p:nvSpPr>
          <p:cNvPr id="5" name="Espace réservé du pied de page 4"/>
          <p:cNvSpPr>
            <a:spLocks noGrp="1"/>
          </p:cNvSpPr>
          <p:nvPr>
            <p:ph type="ftr" sz="quarter" idx="11"/>
          </p:nvPr>
        </p:nvSpPr>
        <p:spPr>
          <a:solidFill>
            <a:srgbClr val="A5EAFA">
              <a:alpha val="89804"/>
            </a:srgbClr>
          </a:solidFill>
        </p:spPr>
        <p:txBody>
          <a:bodyPr/>
          <a:lstStyle/>
          <a:p>
            <a:r>
              <a:rPr lang="fr-FR" b="1" dirty="0">
                <a:solidFill>
                  <a:schemeClr val="accent5">
                    <a:lumMod val="50000"/>
                  </a:schemeClr>
                </a:solidFill>
              </a:rPr>
              <a:t>Introduction </a:t>
            </a:r>
            <a:r>
              <a:rPr lang="fr-FR" dirty="0">
                <a:solidFill>
                  <a:schemeClr val="tx1">
                    <a:lumMod val="65000"/>
                    <a:lumOff val="35000"/>
                  </a:schemeClr>
                </a:solidFill>
              </a:rPr>
              <a:t>/ </a:t>
            </a:r>
            <a:r>
              <a:rPr lang="fr-FR" b="1" dirty="0">
                <a:solidFill>
                  <a:schemeClr val="tx1">
                    <a:lumMod val="65000"/>
                    <a:lumOff val="35000"/>
                  </a:schemeClr>
                </a:solidFill>
              </a:rPr>
              <a:t>Analyse bibliographique </a:t>
            </a:r>
            <a:r>
              <a:rPr lang="fr-FR" dirty="0">
                <a:solidFill>
                  <a:schemeClr val="tx1">
                    <a:lumMod val="65000"/>
                    <a:lumOff val="35000"/>
                  </a:schemeClr>
                </a:solidFill>
              </a:rPr>
              <a:t>/ </a:t>
            </a:r>
            <a:r>
              <a:rPr lang="fr-FR" b="1" dirty="0">
                <a:solidFill>
                  <a:schemeClr val="tx1">
                    <a:lumMod val="65000"/>
                    <a:lumOff val="35000"/>
                  </a:schemeClr>
                </a:solidFill>
              </a:rPr>
              <a:t>Analyse du cas d’étude </a:t>
            </a:r>
            <a:r>
              <a:rPr lang="fr-FR" dirty="0">
                <a:solidFill>
                  <a:schemeClr val="tx1">
                    <a:lumMod val="65000"/>
                    <a:lumOff val="35000"/>
                  </a:schemeClr>
                </a:solidFill>
              </a:rPr>
              <a:t>/ </a:t>
            </a:r>
            <a:r>
              <a:rPr lang="fr-FR" b="1" dirty="0">
                <a:solidFill>
                  <a:schemeClr val="tx1">
                    <a:lumMod val="65000"/>
                    <a:lumOff val="35000"/>
                  </a:schemeClr>
                </a:solidFill>
              </a:rPr>
              <a:t>Conclusion</a:t>
            </a:r>
          </a:p>
        </p:txBody>
      </p:sp>
      <p:sp>
        <p:nvSpPr>
          <p:cNvPr id="6" name="Espace réservé du numéro de diapositive 5"/>
          <p:cNvSpPr>
            <a:spLocks noGrp="1"/>
          </p:cNvSpPr>
          <p:nvPr>
            <p:ph type="sldNum" sz="quarter" idx="12"/>
          </p:nvPr>
        </p:nvSpPr>
        <p:spPr>
          <a:xfrm>
            <a:off x="11101472" y="6481083"/>
            <a:ext cx="1085088" cy="365125"/>
          </a:xfrm>
        </p:spPr>
        <p:txBody>
          <a:bodyPr/>
          <a:lstStyle/>
          <a:p>
            <a:fld id="{525B46E8-4FD4-406F-87DE-CE06D96F6B8E}" type="slidenum">
              <a:rPr lang="fr-FR" smtClean="0"/>
              <a:t>‹#›</a:t>
            </a:fld>
            <a:endParaRPr lang="fr-FR"/>
          </a:p>
        </p:txBody>
      </p:sp>
      <p:sp>
        <p:nvSpPr>
          <p:cNvPr id="7" name="タイトル 6">
            <a:extLst>
              <a:ext uri="{FF2B5EF4-FFF2-40B4-BE49-F238E27FC236}">
                <a16:creationId xmlns:a16="http://schemas.microsoft.com/office/drawing/2014/main" id="{0F0C8016-F3D3-0B4B-8D22-B689285DA0B7}"/>
              </a:ext>
            </a:extLst>
          </p:cNvPr>
          <p:cNvSpPr>
            <a:spLocks noGrp="1"/>
          </p:cNvSpPr>
          <p:nvPr>
            <p:ph type="title"/>
          </p:nvPr>
        </p:nvSpPr>
        <p:spPr/>
        <p:txBody>
          <a:bodyPr/>
          <a:lstStyle/>
          <a:p>
            <a:r>
              <a:rPr lang="ja-JP" altLang="fr-FR"/>
              <a:t>マスター タイトルの書式設定</a:t>
            </a:r>
            <a:endParaRPr lang="fr-FR"/>
          </a:p>
        </p:txBody>
      </p:sp>
    </p:spTree>
    <p:extLst>
      <p:ext uri="{BB962C8B-B14F-4D97-AF65-F5344CB8AC3E}">
        <p14:creationId xmlns:p14="http://schemas.microsoft.com/office/powerpoint/2010/main" val="144444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C309A90-4157-486D-B871-DC36F6D056C3}" type="datetime1">
              <a:rPr lang="fr-FR" smtClean="0"/>
              <a:t>21/09/2020</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25B46E8-4FD4-406F-87DE-CE06D96F6B8E}" type="slidenum">
              <a:rPr lang="fr-FR" smtClean="0"/>
              <a:t>‹#›</a:t>
            </a:fld>
            <a:endParaRPr lang="fr-FR"/>
          </a:p>
        </p:txBody>
      </p:sp>
    </p:spTree>
    <p:extLst>
      <p:ext uri="{BB962C8B-B14F-4D97-AF65-F5344CB8AC3E}">
        <p14:creationId xmlns:p14="http://schemas.microsoft.com/office/powerpoint/2010/main" val="265520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9FF0DC1-D1A1-4BF1-ADC7-0E044621A0D4}" type="datetime1">
              <a:rPr lang="fr-FR" smtClean="0"/>
              <a:t>21/09/2020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5B46E8-4FD4-406F-87DE-CE06D96F6B8E}" type="slidenum">
              <a:rPr lang="fr-FR" smtClean="0"/>
              <a:t>‹#›</a:t>
            </a:fld>
            <a:endParaRPr lang="fr-FR"/>
          </a:p>
        </p:txBody>
      </p:sp>
    </p:spTree>
    <p:extLst>
      <p:ext uri="{BB962C8B-B14F-4D97-AF65-F5344CB8AC3E}">
        <p14:creationId xmlns:p14="http://schemas.microsoft.com/office/powerpoint/2010/main" val="285502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46F0FEE-514F-4D62-B389-C992D96834C8}" type="datetime1">
              <a:rPr lang="fr-FR" smtClean="0"/>
              <a:t>21/09/2020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25B46E8-4FD4-406F-87DE-CE06D96F6B8E}" type="slidenum">
              <a:rPr lang="fr-FR" smtClean="0"/>
              <a:t>‹#›</a:t>
            </a:fld>
            <a:endParaRPr lang="fr-FR"/>
          </a:p>
        </p:txBody>
      </p:sp>
    </p:spTree>
    <p:extLst>
      <p:ext uri="{BB962C8B-B14F-4D97-AF65-F5344CB8AC3E}">
        <p14:creationId xmlns:p14="http://schemas.microsoft.com/office/powerpoint/2010/main" val="317865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F5AE45B-E271-4425-AD84-386A633D58DD}" type="datetime1">
              <a:rPr lang="fr-FR" smtClean="0"/>
              <a:t>21/09/2020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25B46E8-4FD4-406F-87DE-CE06D96F6B8E}" type="slidenum">
              <a:rPr lang="fr-FR" smtClean="0"/>
              <a:t>‹#›</a:t>
            </a:fld>
            <a:endParaRPr lang="fr-FR"/>
          </a:p>
        </p:txBody>
      </p:sp>
    </p:spTree>
    <p:extLst>
      <p:ext uri="{BB962C8B-B14F-4D97-AF65-F5344CB8AC3E}">
        <p14:creationId xmlns:p14="http://schemas.microsoft.com/office/powerpoint/2010/main" val="32341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6CF42E-CBEF-4F62-839A-D5F4079D07F6}" type="datetime1">
              <a:rPr lang="fr-FR" smtClean="0"/>
              <a:t>21/09/2020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25B46E8-4FD4-406F-87DE-CE06D96F6B8E}" type="slidenum">
              <a:rPr lang="fr-FR" smtClean="0"/>
              <a:t>‹#›</a:t>
            </a:fld>
            <a:endParaRPr lang="fr-FR"/>
          </a:p>
        </p:txBody>
      </p:sp>
    </p:spTree>
    <p:extLst>
      <p:ext uri="{BB962C8B-B14F-4D97-AF65-F5344CB8AC3E}">
        <p14:creationId xmlns:p14="http://schemas.microsoft.com/office/powerpoint/2010/main" val="313743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926499E-A583-47E5-AB3F-323CFA4F80BA}" type="datetime1">
              <a:rPr lang="fr-FR" smtClean="0"/>
              <a:t>21/09/2020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5B46E8-4FD4-406F-87DE-CE06D96F6B8E}" type="slidenum">
              <a:rPr lang="fr-FR" smtClean="0"/>
              <a:t>‹#›</a:t>
            </a:fld>
            <a:endParaRPr lang="fr-FR"/>
          </a:p>
        </p:txBody>
      </p:sp>
    </p:spTree>
    <p:extLst>
      <p:ext uri="{BB962C8B-B14F-4D97-AF65-F5344CB8AC3E}">
        <p14:creationId xmlns:p14="http://schemas.microsoft.com/office/powerpoint/2010/main" val="55005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C87D8CE-C32B-4855-BA88-29BADDFEDFDD}" type="datetime1">
              <a:rPr lang="fr-FR" smtClean="0"/>
              <a:t>21/09/2020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5B46E8-4FD4-406F-87DE-CE06D96F6B8E}" type="slidenum">
              <a:rPr lang="fr-FR" smtClean="0"/>
              <a:t>‹#›</a:t>
            </a:fld>
            <a:endParaRPr lang="fr-FR"/>
          </a:p>
        </p:txBody>
      </p:sp>
    </p:spTree>
    <p:extLst>
      <p:ext uri="{BB962C8B-B14F-4D97-AF65-F5344CB8AC3E}">
        <p14:creationId xmlns:p14="http://schemas.microsoft.com/office/powerpoint/2010/main" val="294125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12740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Espace réservé du pied de page 4"/>
          <p:cNvSpPr>
            <a:spLocks noGrp="1"/>
          </p:cNvSpPr>
          <p:nvPr>
            <p:ph type="ftr" sz="quarter" idx="3"/>
          </p:nvPr>
        </p:nvSpPr>
        <p:spPr>
          <a:xfrm>
            <a:off x="3550920" y="6356350"/>
            <a:ext cx="50901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Introduction / Analyse bibliographique / Analyse du cas d’étude / Conclusion</a:t>
            </a:r>
          </a:p>
        </p:txBody>
      </p:sp>
      <p:sp>
        <p:nvSpPr>
          <p:cNvPr id="6" name="Espace réservé du numéro de diapositive 5"/>
          <p:cNvSpPr>
            <a:spLocks noGrp="1"/>
          </p:cNvSpPr>
          <p:nvPr>
            <p:ph type="sldNum" sz="quarter" idx="4"/>
          </p:nvPr>
        </p:nvSpPr>
        <p:spPr>
          <a:xfrm>
            <a:off x="10268712" y="6356350"/>
            <a:ext cx="10850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B46E8-4FD4-406F-87DE-CE06D96F6B8E}" type="slidenum">
              <a:rPr lang="fr-FR" smtClean="0"/>
              <a:t>‹#›</a:t>
            </a:fld>
            <a:endParaRPr lang="fr-FR"/>
          </a:p>
        </p:txBody>
      </p:sp>
    </p:spTree>
    <p:extLst>
      <p:ext uri="{BB962C8B-B14F-4D97-AF65-F5344CB8AC3E}">
        <p14:creationId xmlns:p14="http://schemas.microsoft.com/office/powerpoint/2010/main" val="2760202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1.png"/><Relationship Id="rId7"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1.wdp"/><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2.png"/><Relationship Id="rId7" Type="http://schemas.openxmlformats.org/officeDocument/2006/relationships/diagramQuickStyle" Target="../diagrams/quickStyle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3.jpeg"/><Relationship Id="rId9" Type="http://schemas.microsoft.com/office/2007/relationships/diagramDrawing" Target="../diagrams/drawing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4.png"/><Relationship Id="rId7" Type="http://schemas.openxmlformats.org/officeDocument/2006/relationships/diagramQuickStyle" Target="../diagrams/quickStyle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5.png"/><Relationship Id="rId4" Type="http://schemas.openxmlformats.org/officeDocument/2006/relationships/image" Target="../media/image15.jpeg"/><Relationship Id="rId9" Type="http://schemas.microsoft.com/office/2007/relationships/diagramDrawing" Target="../diagrams/drawing8.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4.png"/><Relationship Id="rId7" Type="http://schemas.openxmlformats.org/officeDocument/2006/relationships/diagramQuickStyle" Target="../diagrams/quickStyle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9.xml"/><Relationship Id="rId11" Type="http://schemas.openxmlformats.org/officeDocument/2006/relationships/image" Target="../media/image4.png"/><Relationship Id="rId5" Type="http://schemas.openxmlformats.org/officeDocument/2006/relationships/diagramData" Target="../diagrams/data9.xml"/><Relationship Id="rId10" Type="http://schemas.openxmlformats.org/officeDocument/2006/relationships/image" Target="../media/image5.png"/><Relationship Id="rId4" Type="http://schemas.openxmlformats.org/officeDocument/2006/relationships/image" Target="../media/image15.jpeg"/><Relationship Id="rId9" Type="http://schemas.microsoft.com/office/2007/relationships/diagramDrawing" Target="../diagrams/drawing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5.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2" Type="http://schemas.openxmlformats.org/officeDocument/2006/relationships/hyperlink" Target="https://www.ecologique-solidaire.gouv.fr/fiscalite-des-energi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polen.asso.fr/application/files/2614/1296/3400/20120724PolenLacauDuc.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jpe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image" Target="../media/image9.jpeg"/><Relationship Id="rId12"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diagramQuickStyle" Target="../diagrams/quickStyle2.xml"/><Relationship Id="rId5" Type="http://schemas.openxmlformats.org/officeDocument/2006/relationships/image" Target="../media/image7.png"/><Relationship Id="rId10" Type="http://schemas.openxmlformats.org/officeDocument/2006/relationships/diagramLayout" Target="../diagrams/layout2.xml"/><Relationship Id="rId4" Type="http://schemas.openxmlformats.org/officeDocument/2006/relationships/image" Target="../media/image6.png"/><Relationship Id="rId9"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19348" y="2753746"/>
            <a:ext cx="9553303" cy="1746477"/>
          </a:xfrm>
        </p:spPr>
        <p:txBody>
          <a:bodyPr>
            <a:noAutofit/>
          </a:bodyPr>
          <a:lstStyle/>
          <a:p>
            <a:pPr>
              <a:spcAft>
                <a:spcPts val="600"/>
              </a:spcAft>
            </a:pPr>
            <a:r>
              <a:rPr lang="fr-FR" sz="2800" b="1" dirty="0">
                <a:latin typeface="+mn-lt"/>
              </a:rPr>
              <a:t>Synthèse bibliographique : comment articuler un mécanisme de compensation carbone par l’agriculture avec les paiements pour services environnementaux imaginés pour réduire l’impact négatif des pratiques agricoles sur la qualité de l’eau</a:t>
            </a:r>
            <a:br>
              <a:rPr lang="fr-FR" sz="2800" b="1" dirty="0">
                <a:latin typeface="+mn-lt"/>
              </a:rPr>
            </a:br>
            <a:r>
              <a:rPr lang="fr-FR" sz="2400" dirty="0">
                <a:latin typeface="+mn-lt"/>
              </a:rPr>
              <a:t>Application aux travaux en cours sur le bassin-versant du Lac au Duc</a:t>
            </a:r>
          </a:p>
        </p:txBody>
      </p:sp>
      <p:sp>
        <p:nvSpPr>
          <p:cNvPr id="3" name="Sous-titre 2"/>
          <p:cNvSpPr>
            <a:spLocks noGrp="1"/>
          </p:cNvSpPr>
          <p:nvPr>
            <p:ph type="subTitle" idx="1"/>
          </p:nvPr>
        </p:nvSpPr>
        <p:spPr>
          <a:xfrm>
            <a:off x="7577377" y="5619793"/>
            <a:ext cx="3295274" cy="1051851"/>
          </a:xfrm>
        </p:spPr>
        <p:txBody>
          <a:bodyPr>
            <a:noAutofit/>
          </a:bodyPr>
          <a:lstStyle/>
          <a:p>
            <a:pPr algn="r">
              <a:lnSpc>
                <a:spcPct val="100000"/>
              </a:lnSpc>
              <a:spcBef>
                <a:spcPts val="0"/>
              </a:spcBef>
            </a:pPr>
            <a:r>
              <a:rPr lang="fr-FR" sz="2000" dirty="0"/>
              <a:t>Rino IIDA</a:t>
            </a:r>
          </a:p>
          <a:p>
            <a:pPr algn="r">
              <a:lnSpc>
                <a:spcPct val="100000"/>
              </a:lnSpc>
              <a:spcBef>
                <a:spcPts val="0"/>
              </a:spcBef>
            </a:pPr>
            <a:r>
              <a:rPr lang="fr-FR" sz="2000" dirty="0"/>
              <a:t>Master E2AME</a:t>
            </a:r>
          </a:p>
          <a:p>
            <a:pPr algn="r">
              <a:lnSpc>
                <a:spcPct val="100000"/>
              </a:lnSpc>
              <a:spcBef>
                <a:spcPts val="0"/>
              </a:spcBef>
            </a:pPr>
            <a:r>
              <a:rPr lang="fr-FR" sz="2000" dirty="0" err="1"/>
              <a:t>Agrocampus</a:t>
            </a:r>
            <a:r>
              <a:rPr lang="fr-FR" sz="2000" dirty="0"/>
              <a:t> Ouest</a:t>
            </a:r>
          </a:p>
        </p:txBody>
      </p:sp>
      <p:sp>
        <p:nvSpPr>
          <p:cNvPr id="4" name="ZoneTexte 3"/>
          <p:cNvSpPr txBox="1"/>
          <p:nvPr/>
        </p:nvSpPr>
        <p:spPr>
          <a:xfrm>
            <a:off x="4834564" y="1339095"/>
            <a:ext cx="2522870" cy="646331"/>
          </a:xfrm>
          <a:prstGeom prst="rect">
            <a:avLst/>
          </a:prstGeom>
          <a:noFill/>
        </p:spPr>
        <p:txBody>
          <a:bodyPr wrap="none" rtlCol="0">
            <a:spAutoFit/>
          </a:bodyPr>
          <a:lstStyle/>
          <a:p>
            <a:pPr algn="ctr"/>
            <a:r>
              <a:rPr lang="fr-FR" dirty="0"/>
              <a:t>Soutenance du mémoire</a:t>
            </a:r>
          </a:p>
          <a:p>
            <a:pPr algn="ctr"/>
            <a:r>
              <a:rPr lang="fr-FR" dirty="0"/>
              <a:t>18 septembre 2020</a:t>
            </a:r>
          </a:p>
        </p:txBody>
      </p:sp>
      <p:pic>
        <p:nvPicPr>
          <p:cNvPr id="1026" name="Picture 2" descr="Fichier:INRA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3200" y="277313"/>
            <a:ext cx="1481546" cy="60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PES-INTERREG_logo_projectname%2BCPES_H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800" y="5619793"/>
            <a:ext cx="2815736" cy="107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mag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75" y="277314"/>
            <a:ext cx="3627739" cy="7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1"/>
          <p:cNvGrpSpPr>
            <a:grpSpLocks/>
          </p:cNvGrpSpPr>
          <p:nvPr/>
        </p:nvGrpSpPr>
        <p:grpSpPr bwMode="auto">
          <a:xfrm rot="16200000">
            <a:off x="10720361" y="5397240"/>
            <a:ext cx="1238303" cy="1704975"/>
            <a:chOff x="1078534" y="1042968"/>
            <a:chExt cx="23584" cy="43434"/>
          </a:xfrm>
        </p:grpSpPr>
        <p:sp>
          <p:nvSpPr>
            <p:cNvPr id="10" name="AutoShape 2"/>
            <p:cNvSpPr>
              <a:spLocks noChangeArrowheads="1"/>
            </p:cNvSpPr>
            <p:nvPr/>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11" name="AutoShape 3"/>
            <p:cNvSpPr>
              <a:spLocks noChangeArrowheads="1"/>
            </p:cNvSpPr>
            <p:nvPr/>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12" name="AutoShape 4"/>
            <p:cNvSpPr>
              <a:spLocks noChangeArrowheads="1"/>
            </p:cNvSpPr>
            <p:nvPr/>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grpSp>
    </p:spTree>
    <p:extLst>
      <p:ext uri="{BB962C8B-B14F-4D97-AF65-F5344CB8AC3E}">
        <p14:creationId xmlns:p14="http://schemas.microsoft.com/office/powerpoint/2010/main" val="1480626458"/>
      </p:ext>
    </p:extLst>
  </p:cSld>
  <p:clrMapOvr>
    <a:masterClrMapping/>
  </p:clrMapOvr>
  <mc:AlternateContent xmlns:mc="http://schemas.openxmlformats.org/markup-compatibility/2006" xmlns:p14="http://schemas.microsoft.com/office/powerpoint/2010/main">
    <mc:Choice Requires="p14">
      <p:transition spd="slow" p14:dur="2000" advTm="30509"/>
    </mc:Choice>
    <mc:Fallback xmlns="">
      <p:transition spd="slow" advTm="305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852" y="750435"/>
            <a:ext cx="11006958" cy="452293"/>
          </a:xfrm>
        </p:spPr>
        <p:txBody>
          <a:bodyPr>
            <a:noAutofit/>
          </a:bodyPr>
          <a:lstStyle/>
          <a:p>
            <a:r>
              <a:rPr lang="fr-FR" sz="3600" b="1" cap="all" dirty="0"/>
              <a:t>Capacité de l’Agriculture à stocker du carbone</a:t>
            </a:r>
          </a:p>
        </p:txBody>
      </p:sp>
      <p:sp>
        <p:nvSpPr>
          <p:cNvPr id="3" name="Espace réservé du contenu 2"/>
          <p:cNvSpPr>
            <a:spLocks noGrp="1"/>
          </p:cNvSpPr>
          <p:nvPr>
            <p:ph idx="1"/>
          </p:nvPr>
        </p:nvSpPr>
        <p:spPr>
          <a:xfrm>
            <a:off x="838200" y="1364465"/>
            <a:ext cx="10515600" cy="535252"/>
          </a:xfrm>
        </p:spPr>
        <p:txBody>
          <a:bodyPr/>
          <a:lstStyle/>
          <a:p>
            <a:r>
              <a:rPr lang="fr-FR" dirty="0"/>
              <a:t>Séquestration du carbone</a:t>
            </a:r>
          </a:p>
          <a:p>
            <a:endParaRPr lang="fr-FR" dirty="0"/>
          </a:p>
        </p:txBody>
      </p:sp>
      <p:sp>
        <p:nvSpPr>
          <p:cNvPr id="4" name="Espace réservé du numéro de diapositive 3"/>
          <p:cNvSpPr>
            <a:spLocks noGrp="1"/>
          </p:cNvSpPr>
          <p:nvPr>
            <p:ph type="sldNum" sz="quarter" idx="12"/>
          </p:nvPr>
        </p:nvSpPr>
        <p:spPr>
          <a:xfrm>
            <a:off x="9448800" y="6492875"/>
            <a:ext cx="2743200" cy="365125"/>
          </a:xfrm>
        </p:spPr>
        <p:txBody>
          <a:bodyPr/>
          <a:lstStyle/>
          <a:p>
            <a:fld id="{525B46E8-4FD4-406F-87DE-CE06D96F6B8E}" type="slidenum">
              <a:rPr lang="fr-FR" smtClean="0"/>
              <a:t>10</a:t>
            </a:fld>
            <a:endParaRPr lang="fr-FR" dirty="0"/>
          </a:p>
        </p:txBody>
      </p:sp>
      <p:grpSp>
        <p:nvGrpSpPr>
          <p:cNvPr id="12" name="グループ化 11">
            <a:extLst>
              <a:ext uri="{FF2B5EF4-FFF2-40B4-BE49-F238E27FC236}">
                <a16:creationId xmlns:a16="http://schemas.microsoft.com/office/drawing/2014/main" id="{62EEA19F-419D-E649-B757-C71582877717}"/>
              </a:ext>
            </a:extLst>
          </p:cNvPr>
          <p:cNvGrpSpPr/>
          <p:nvPr/>
        </p:nvGrpSpPr>
        <p:grpSpPr>
          <a:xfrm>
            <a:off x="2036621" y="1817174"/>
            <a:ext cx="5735779" cy="2558765"/>
            <a:chOff x="2036621" y="1539581"/>
            <a:chExt cx="5735779" cy="2558765"/>
          </a:xfrm>
        </p:grpSpPr>
        <p:pic>
          <p:nvPicPr>
            <p:cNvPr id="5" name="Image 4"/>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94000"/>
                      </a14:imgEffect>
                    </a14:imgLayer>
                  </a14:imgProps>
                </a:ext>
                <a:ext uri="{28A0092B-C50C-407E-A947-70E740481C1C}">
                  <a14:useLocalDpi xmlns:a14="http://schemas.microsoft.com/office/drawing/2010/main" val="0"/>
                </a:ext>
              </a:extLst>
            </a:blip>
            <a:stretch>
              <a:fillRect/>
            </a:stretch>
          </p:blipFill>
          <p:spPr>
            <a:xfrm>
              <a:off x="5036126" y="2021246"/>
              <a:ext cx="1731820" cy="1731820"/>
            </a:xfrm>
            <a:prstGeom prst="rect">
              <a:avLst/>
            </a:prstGeom>
            <a:solidFill>
              <a:schemeClr val="accent6">
                <a:lumMod val="50000"/>
              </a:schemeClr>
            </a:solidFill>
          </p:spPr>
        </p:pic>
        <p:sp>
          <p:nvSpPr>
            <p:cNvPr id="6" name="Soleil 5"/>
            <p:cNvSpPr/>
            <p:nvPr/>
          </p:nvSpPr>
          <p:spPr>
            <a:xfrm>
              <a:off x="6885710" y="1539581"/>
              <a:ext cx="886690" cy="829109"/>
            </a:xfrm>
            <a:prstGeom prst="sun">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837710" y="1954135"/>
              <a:ext cx="817416" cy="69381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CO2</a:t>
              </a:r>
            </a:p>
          </p:txBody>
        </p:sp>
        <p:sp>
          <p:nvSpPr>
            <p:cNvPr id="9" name="Ellipse 8"/>
            <p:cNvSpPr/>
            <p:nvPr/>
          </p:nvSpPr>
          <p:spPr>
            <a:xfrm>
              <a:off x="4059381" y="3548488"/>
              <a:ext cx="568034" cy="549858"/>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a:t>
              </a:r>
            </a:p>
          </p:txBody>
        </p:sp>
        <p:cxnSp>
          <p:nvCxnSpPr>
            <p:cNvPr id="11" name="Connecteur droit avec flèche 10"/>
            <p:cNvCxnSpPr/>
            <p:nvPr/>
          </p:nvCxnSpPr>
          <p:spPr>
            <a:xfrm>
              <a:off x="5258307" y="2570122"/>
              <a:ext cx="609602" cy="79826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Flèche courbée vers la gauche 6"/>
            <p:cNvSpPr/>
            <p:nvPr/>
          </p:nvSpPr>
          <p:spPr>
            <a:xfrm>
              <a:off x="4655126" y="2222678"/>
              <a:ext cx="762000" cy="1676400"/>
            </a:xfrm>
            <a:prstGeom prst="curvedLeftArrow">
              <a:avLst>
                <a:gd name="adj1" fmla="val 13915"/>
                <a:gd name="adj2" fmla="val 26288"/>
                <a:gd name="adj3" fmla="val 15909"/>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Ellipse 12"/>
            <p:cNvSpPr/>
            <p:nvPr/>
          </p:nvSpPr>
          <p:spPr>
            <a:xfrm>
              <a:off x="5798126" y="3340670"/>
              <a:ext cx="228605" cy="396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a:t>
              </a:r>
            </a:p>
          </p:txBody>
        </p:sp>
        <p:sp>
          <p:nvSpPr>
            <p:cNvPr id="14" name="ZoneTexte 13"/>
            <p:cNvSpPr txBox="1"/>
            <p:nvPr/>
          </p:nvSpPr>
          <p:spPr>
            <a:xfrm>
              <a:off x="2036621" y="2035101"/>
              <a:ext cx="1787237" cy="461665"/>
            </a:xfrm>
            <a:prstGeom prst="rect">
              <a:avLst/>
            </a:prstGeom>
            <a:noFill/>
          </p:spPr>
          <p:txBody>
            <a:bodyPr wrap="square" rtlCol="0">
              <a:spAutoFit/>
            </a:bodyPr>
            <a:lstStyle/>
            <a:p>
              <a:r>
                <a:rPr lang="fr-FR" sz="2400" dirty="0">
                  <a:solidFill>
                    <a:schemeClr val="tx1">
                      <a:lumMod val="65000"/>
                      <a:lumOff val="35000"/>
                    </a:schemeClr>
                  </a:solidFill>
                </a:rPr>
                <a:t>Atmosphère</a:t>
              </a:r>
            </a:p>
          </p:txBody>
        </p:sp>
        <p:sp>
          <p:nvSpPr>
            <p:cNvPr id="15" name="ZoneTexte 14"/>
            <p:cNvSpPr txBox="1"/>
            <p:nvPr/>
          </p:nvSpPr>
          <p:spPr>
            <a:xfrm>
              <a:off x="3172691" y="3592584"/>
              <a:ext cx="651166" cy="461665"/>
            </a:xfrm>
            <a:prstGeom prst="rect">
              <a:avLst/>
            </a:prstGeom>
            <a:noFill/>
          </p:spPr>
          <p:txBody>
            <a:bodyPr wrap="square" rtlCol="0">
              <a:spAutoFit/>
            </a:bodyPr>
            <a:lstStyle/>
            <a:p>
              <a:r>
                <a:rPr lang="fr-FR" sz="2400" dirty="0">
                  <a:solidFill>
                    <a:schemeClr val="tx1">
                      <a:lumMod val="65000"/>
                      <a:lumOff val="35000"/>
                    </a:schemeClr>
                  </a:solidFill>
                </a:rPr>
                <a:t>Sol</a:t>
              </a:r>
            </a:p>
          </p:txBody>
        </p:sp>
        <p:sp>
          <p:nvSpPr>
            <p:cNvPr id="16" name="ZoneTexte 15"/>
            <p:cNvSpPr txBox="1"/>
            <p:nvPr/>
          </p:nvSpPr>
          <p:spPr>
            <a:xfrm>
              <a:off x="6331526" y="3361751"/>
              <a:ext cx="1440873" cy="461665"/>
            </a:xfrm>
            <a:prstGeom prst="rect">
              <a:avLst/>
            </a:prstGeom>
            <a:noFill/>
          </p:spPr>
          <p:txBody>
            <a:bodyPr wrap="square" rtlCol="0">
              <a:spAutoFit/>
            </a:bodyPr>
            <a:lstStyle/>
            <a:p>
              <a:r>
                <a:rPr lang="fr-FR" sz="2400" dirty="0">
                  <a:solidFill>
                    <a:schemeClr val="tx1">
                      <a:lumMod val="65000"/>
                      <a:lumOff val="35000"/>
                    </a:schemeClr>
                  </a:solidFill>
                </a:rPr>
                <a:t>Biomasse</a:t>
              </a:r>
            </a:p>
          </p:txBody>
        </p:sp>
      </p:grpSp>
      <p:sp>
        <p:nvSpPr>
          <p:cNvPr id="17" name="Espace réservé du contenu 2"/>
          <p:cNvSpPr txBox="1">
            <a:spLocks/>
          </p:cNvSpPr>
          <p:nvPr/>
        </p:nvSpPr>
        <p:spPr>
          <a:xfrm>
            <a:off x="838199" y="4666709"/>
            <a:ext cx="11051093" cy="20219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Transaction possible via</a:t>
            </a:r>
            <a:r>
              <a:rPr lang="fr-FR" b="1" dirty="0"/>
              <a:t> crédits carbone </a:t>
            </a:r>
            <a:r>
              <a:rPr lang="fr-FR" dirty="0"/>
              <a:t>sur le marché de compensation carbone volontaire</a:t>
            </a:r>
          </a:p>
          <a:p>
            <a:r>
              <a:rPr lang="fr-FR" dirty="0"/>
              <a:t>Potentiel des pratiques agricoles stockant du carbone</a:t>
            </a:r>
          </a:p>
          <a:p>
            <a:pPr marL="457200" lvl="1" indent="0">
              <a:buNone/>
            </a:pPr>
            <a:r>
              <a:rPr lang="fr-FR" dirty="0">
                <a:solidFill>
                  <a:prstClr val="black"/>
                </a:solidFill>
              </a:rPr>
              <a:t>Étudié par Pellerin et al. (Rapport d’INRA 2019), Chenu et al. (2014)</a:t>
            </a:r>
            <a:endParaRPr lang="fr-FR" dirty="0"/>
          </a:p>
        </p:txBody>
      </p:sp>
      <p:sp>
        <p:nvSpPr>
          <p:cNvPr id="10" name="Rectangle à coins arrondis 9"/>
          <p:cNvSpPr/>
          <p:nvPr/>
        </p:nvSpPr>
        <p:spPr>
          <a:xfrm>
            <a:off x="8257315" y="2066649"/>
            <a:ext cx="3631978" cy="1563120"/>
          </a:xfrm>
          <a:prstGeom prst="wedgeRoundRectCallout">
            <a:avLst>
              <a:gd name="adj1" fmla="val -40040"/>
              <a:gd name="adj2" fmla="val 67489"/>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 Prix du carbone </a:t>
            </a:r>
            <a:r>
              <a:rPr lang="fr-FR" dirty="0">
                <a:solidFill>
                  <a:schemeClr val="tx1"/>
                </a:solidFill>
              </a:rPr>
              <a:t>= </a:t>
            </a:r>
            <a:r>
              <a:rPr lang="fr-FR" b="1" dirty="0">
                <a:solidFill>
                  <a:schemeClr val="tx1"/>
                </a:solidFill>
              </a:rPr>
              <a:t>€/teqCO2 </a:t>
            </a:r>
            <a:r>
              <a:rPr lang="fr-FR" dirty="0">
                <a:solidFill>
                  <a:schemeClr val="tx1"/>
                </a:solidFill>
              </a:rPr>
              <a:t>(tonne équivalent CO2)</a:t>
            </a:r>
          </a:p>
          <a:p>
            <a:pPr algn="ctr"/>
            <a:r>
              <a:rPr lang="fr-FR" dirty="0">
                <a:solidFill>
                  <a:schemeClr val="tx1"/>
                </a:solidFill>
              </a:rPr>
              <a:t>* 1 crédit carbone = 1 teqCO2</a:t>
            </a:r>
          </a:p>
        </p:txBody>
      </p:sp>
      <p:graphicFrame>
        <p:nvGraphicFramePr>
          <p:cNvPr id="21" name="図表 20">
            <a:extLst>
              <a:ext uri="{FF2B5EF4-FFF2-40B4-BE49-F238E27FC236}">
                <a16:creationId xmlns:a16="http://schemas.microsoft.com/office/drawing/2014/main" id="{B0F4BA36-5C9D-404C-B7FA-72E05ECB0A99}"/>
              </a:ext>
            </a:extLst>
          </p:cNvPr>
          <p:cNvGraphicFramePr/>
          <p:nvPr>
            <p:extLst>
              <p:ext uri="{D42A27DB-BD31-4B8C-83A1-F6EECF244321}">
                <p14:modId xmlns:p14="http://schemas.microsoft.com/office/powerpoint/2010/main" val="3943757760"/>
              </p:ext>
            </p:extLst>
          </p:nvPr>
        </p:nvGraphicFramePr>
        <p:xfrm>
          <a:off x="0" y="-2196"/>
          <a:ext cx="12192000" cy="42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722990"/>
      </p:ext>
    </p:extLst>
  </p:cSld>
  <p:clrMapOvr>
    <a:masterClrMapping/>
  </p:clrMapOvr>
  <mc:AlternateContent xmlns:mc="http://schemas.openxmlformats.org/markup-compatibility/2006" xmlns:p14="http://schemas.microsoft.com/office/powerpoint/2010/main">
    <mc:Choice Requires="p14">
      <p:transition spd="slow" p14:dur="2000" advTm="162504"/>
    </mc:Choice>
    <mc:Fallback xmlns="">
      <p:transition spd="slow" advTm="16250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2054" y="157348"/>
            <a:ext cx="10515600" cy="484909"/>
          </a:xfrm>
        </p:spPr>
        <p:txBody>
          <a:bodyPr/>
          <a:lstStyle/>
          <a:p>
            <a:r>
              <a:rPr lang="fr-FR" dirty="0"/>
              <a:t>Stockage additionnel du carbone</a:t>
            </a:r>
          </a:p>
        </p:txBody>
      </p:sp>
      <p:sp>
        <p:nvSpPr>
          <p:cNvPr id="4" name="Espace réservé du numéro de diapositive 3"/>
          <p:cNvSpPr>
            <a:spLocks noGrp="1"/>
          </p:cNvSpPr>
          <p:nvPr>
            <p:ph type="sldNum" sz="quarter" idx="12"/>
          </p:nvPr>
        </p:nvSpPr>
        <p:spPr>
          <a:xfrm>
            <a:off x="9448800" y="6492875"/>
            <a:ext cx="2743200" cy="365125"/>
          </a:xfrm>
        </p:spPr>
        <p:txBody>
          <a:bodyPr/>
          <a:lstStyle/>
          <a:p>
            <a:fld id="{525B46E8-4FD4-406F-87DE-CE06D96F6B8E}" type="slidenum">
              <a:rPr lang="fr-FR" smtClean="0"/>
              <a:t>11</a:t>
            </a:fld>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4217269330"/>
              </p:ext>
            </p:extLst>
          </p:nvPr>
        </p:nvGraphicFramePr>
        <p:xfrm>
          <a:off x="304799" y="791100"/>
          <a:ext cx="11610109" cy="5056637"/>
        </p:xfrm>
        <a:graphic>
          <a:graphicData uri="http://schemas.openxmlformats.org/drawingml/2006/table">
            <a:tbl>
              <a:tblPr firstRow="1" firstCol="1" bandRow="1"/>
              <a:tblGrid>
                <a:gridCol w="2078182">
                  <a:extLst>
                    <a:ext uri="{9D8B030D-6E8A-4147-A177-3AD203B41FA5}">
                      <a16:colId xmlns:a16="http://schemas.microsoft.com/office/drawing/2014/main" val="2616194184"/>
                    </a:ext>
                  </a:extLst>
                </a:gridCol>
                <a:gridCol w="3837709">
                  <a:extLst>
                    <a:ext uri="{9D8B030D-6E8A-4147-A177-3AD203B41FA5}">
                      <a16:colId xmlns:a16="http://schemas.microsoft.com/office/drawing/2014/main" val="1510755839"/>
                    </a:ext>
                  </a:extLst>
                </a:gridCol>
                <a:gridCol w="1731818">
                  <a:extLst>
                    <a:ext uri="{9D8B030D-6E8A-4147-A177-3AD203B41FA5}">
                      <a16:colId xmlns:a16="http://schemas.microsoft.com/office/drawing/2014/main" val="3594879904"/>
                    </a:ext>
                  </a:extLst>
                </a:gridCol>
                <a:gridCol w="1787236">
                  <a:extLst>
                    <a:ext uri="{9D8B030D-6E8A-4147-A177-3AD203B41FA5}">
                      <a16:colId xmlns:a16="http://schemas.microsoft.com/office/drawing/2014/main" val="1140517339"/>
                    </a:ext>
                  </a:extLst>
                </a:gridCol>
                <a:gridCol w="2175164">
                  <a:extLst>
                    <a:ext uri="{9D8B030D-6E8A-4147-A177-3AD203B41FA5}">
                      <a16:colId xmlns:a16="http://schemas.microsoft.com/office/drawing/2014/main" val="1149164235"/>
                    </a:ext>
                  </a:extLst>
                </a:gridCol>
              </a:tblGrid>
              <a:tr h="349250">
                <a:tc rowSpan="2" gridSpan="2">
                  <a:txBody>
                    <a:bodyPr/>
                    <a:lstStyle/>
                    <a:p>
                      <a:pPr marL="0" lvl="0" indent="0" algn="ctr">
                        <a:lnSpc>
                          <a:spcPct val="107000"/>
                        </a:lnSpc>
                        <a:spcAft>
                          <a:spcPts val="0"/>
                        </a:spcAft>
                        <a:buFont typeface="Symbol" panose="05050102010706020507" pitchFamily="18" charset="2"/>
                        <a:buNone/>
                        <a:tabLst>
                          <a:tab pos="228600" algn="l"/>
                        </a:tabLst>
                      </a:pPr>
                      <a:r>
                        <a:rPr lang="fr-FR" sz="1600" dirty="0">
                          <a:effectLst/>
                          <a:latin typeface="Calibri" panose="020F0502020204030204" pitchFamily="34" charset="0"/>
                          <a:ea typeface="Yu Mincho"/>
                          <a:cs typeface="Times New Roman" panose="02020603050405020304" pitchFamily="18" charset="0"/>
                        </a:rPr>
                        <a:t>Pratiques agricoles stockant du carbone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2" hMerge="1">
                  <a:txBody>
                    <a:bodyPr/>
                    <a:lstStyle/>
                    <a:p>
                      <a:pPr marL="0" lvl="0" indent="0">
                        <a:lnSpc>
                          <a:spcPct val="107000"/>
                        </a:lnSpc>
                        <a:spcAft>
                          <a:spcPts val="0"/>
                        </a:spcAft>
                        <a:buFont typeface="Symbol" panose="05050102010706020507" pitchFamily="18" charset="2"/>
                        <a:buNone/>
                        <a:tabLst>
                          <a:tab pos="228600" algn="l"/>
                        </a:tabLst>
                      </a:pPr>
                      <a:endParaRPr lang="fr-FR" sz="1600" dirty="0">
                        <a:effectLst/>
                        <a:latin typeface="Calibri" panose="020F0502020204030204" pitchFamily="34" charset="0"/>
                        <a:ea typeface="Yu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2">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Stockage additionnel du carbone (</a:t>
                      </a:r>
                      <a:r>
                        <a:rPr lang="fr-FR" sz="1600" dirty="0" err="1">
                          <a:effectLst/>
                          <a:latin typeface="Calibri" panose="020F0502020204030204" pitchFamily="34" charset="0"/>
                          <a:ea typeface="Yu Mincho"/>
                          <a:cs typeface="Times New Roman" panose="02020603050405020304" pitchFamily="18" charset="0"/>
                        </a:rPr>
                        <a:t>tC</a:t>
                      </a:r>
                      <a:r>
                        <a:rPr lang="fr-FR" sz="1600" dirty="0">
                          <a:effectLst/>
                          <a:latin typeface="Calibri" panose="020F0502020204030204" pitchFamily="34" charset="0"/>
                          <a:ea typeface="Yu Mincho"/>
                          <a:cs typeface="Times New Roman" panose="02020603050405020304" pitchFamily="18" charset="0"/>
                        </a:rPr>
                        <a:t>/ha/an)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fr-FR"/>
                    </a:p>
                  </a:txBody>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Bilan GES (teqCO</a:t>
                      </a:r>
                      <a:r>
                        <a:rPr lang="fr-FR" sz="1600" baseline="-25000" dirty="0">
                          <a:effectLst/>
                          <a:latin typeface="Calibri" panose="020F0502020204030204" pitchFamily="34" charset="0"/>
                          <a:ea typeface="Yu Mincho"/>
                          <a:cs typeface="Times New Roman" panose="02020603050405020304" pitchFamily="18" charset="0"/>
                        </a:rPr>
                        <a:t>2</a:t>
                      </a:r>
                      <a:r>
                        <a:rPr lang="fr-FR" sz="1600" dirty="0">
                          <a:effectLst/>
                          <a:latin typeface="Calibri" panose="020F0502020204030204" pitchFamily="34" charset="0"/>
                          <a:ea typeface="Yu Mincho"/>
                          <a:cs typeface="Times New Roman" panose="02020603050405020304" pitchFamily="18" charset="0"/>
                        </a:rPr>
                        <a:t>/ha/an)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607459208"/>
                  </a:ext>
                </a:extLst>
              </a:tr>
              <a:tr h="0">
                <a:tc gridSpan="2" vMerge="1">
                  <a:txBody>
                    <a:bodyPr/>
                    <a:lstStyle/>
                    <a:p>
                      <a:endParaRPr lang="fr-FR"/>
                    </a:p>
                  </a:txBody>
                  <a:tcPr/>
                </a:tc>
                <a:tc hMerge="1" vMerge="1">
                  <a:txBody>
                    <a:bodyPr/>
                    <a:lstStyle/>
                    <a:p>
                      <a:endParaRPr lang="fr-FR"/>
                    </a:p>
                  </a:txBody>
                  <a:tcPr/>
                </a:tc>
                <a:tc>
                  <a:txBody>
                    <a:bodyPr/>
                    <a:lstStyle/>
                    <a:p>
                      <a:pPr marL="228600" indent="-228600" algn="ctr">
                        <a:lnSpc>
                          <a:spcPct val="107000"/>
                        </a:lnSpc>
                        <a:spcAft>
                          <a:spcPts val="0"/>
                        </a:spcAft>
                        <a:tabLst>
                          <a:tab pos="228600" algn="l"/>
                          <a:tab pos="449580" algn="l"/>
                        </a:tabLst>
                      </a:pPr>
                      <a:r>
                        <a:rPr lang="fr-FR" sz="1600">
                          <a:effectLst/>
                          <a:latin typeface="Calibri" panose="020F0502020204030204" pitchFamily="34" charset="0"/>
                          <a:ea typeface="Yu Mincho"/>
                          <a:cs typeface="Times New Roman" panose="02020603050405020304" pitchFamily="18" charset="0"/>
                        </a:rPr>
                        <a:t>Chenu 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228600" indent="-228600" algn="ctr">
                        <a:lnSpc>
                          <a:spcPct val="107000"/>
                        </a:lnSpc>
                        <a:spcAft>
                          <a:spcPts val="0"/>
                        </a:spcAft>
                        <a:tabLst>
                          <a:tab pos="228600" algn="l"/>
                          <a:tab pos="449580" algn="l"/>
                        </a:tabLst>
                      </a:pPr>
                      <a:r>
                        <a:rPr lang="fr-FR" sz="1600">
                          <a:effectLst/>
                          <a:latin typeface="Calibri" panose="020F0502020204030204" pitchFamily="34" charset="0"/>
                          <a:ea typeface="Yu Mincho"/>
                          <a:cs typeface="Times New Roman" panose="02020603050405020304" pitchFamily="18" charset="0"/>
                        </a:rPr>
                        <a:t>INRA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INRA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51699613"/>
                  </a:ext>
                </a:extLst>
              </a:tr>
              <a:tr h="0">
                <a:tc rowSpan="3">
                  <a:txBody>
                    <a:bodyPr/>
                    <a:lstStyle/>
                    <a:p>
                      <a:pPr marL="228600" marR="0" lvl="0" indent="-228600" algn="l" defTabSz="914400" rtl="0" eaLnBrk="1" fontAlgn="auto" latinLnBrk="0" hangingPunct="1">
                        <a:lnSpc>
                          <a:spcPct val="107000"/>
                        </a:lnSpc>
                        <a:spcBef>
                          <a:spcPts val="0"/>
                        </a:spcBef>
                        <a:spcAft>
                          <a:spcPts val="0"/>
                        </a:spcAft>
                        <a:buClrTx/>
                        <a:buSzTx/>
                        <a:buFontTx/>
                        <a:buNone/>
                        <a:tabLst>
                          <a:tab pos="228600" algn="l"/>
                          <a:tab pos="449580" algn="l"/>
                        </a:tabLst>
                        <a:defRPr/>
                      </a:pPr>
                      <a:r>
                        <a:rPr lang="fr-FR" sz="1600" b="0" dirty="0">
                          <a:effectLst/>
                          <a:latin typeface="Calibri" panose="020F0502020204030204" pitchFamily="34" charset="0"/>
                          <a:ea typeface="Yu Mincho"/>
                          <a:cs typeface="Times New Roman" panose="02020603050405020304" pitchFamily="18" charset="0"/>
                        </a:rPr>
                        <a:t>Réduction du travail</a:t>
                      </a:r>
                    </a:p>
                    <a:p>
                      <a:pPr marL="228600" marR="0" lvl="0" indent="-228600" algn="l" defTabSz="914400" rtl="0" eaLnBrk="1" fontAlgn="auto" latinLnBrk="0" hangingPunct="1">
                        <a:lnSpc>
                          <a:spcPct val="107000"/>
                        </a:lnSpc>
                        <a:spcBef>
                          <a:spcPts val="0"/>
                        </a:spcBef>
                        <a:spcAft>
                          <a:spcPts val="0"/>
                        </a:spcAft>
                        <a:buClrTx/>
                        <a:buSzTx/>
                        <a:buFontTx/>
                        <a:buNone/>
                        <a:tabLst>
                          <a:tab pos="228600" algn="l"/>
                          <a:tab pos="449580" algn="l"/>
                        </a:tabLst>
                        <a:defRPr/>
                      </a:pPr>
                      <a:r>
                        <a:rPr lang="fr-FR" sz="1600" b="0" dirty="0">
                          <a:effectLst/>
                          <a:latin typeface="Calibri" panose="020F0502020204030204" pitchFamily="34" charset="0"/>
                          <a:ea typeface="Yu Mincho"/>
                          <a:cs typeface="Times New Roman" panose="02020603050405020304" pitchFamily="18" charset="0"/>
                        </a:rPr>
                        <a:t>de sol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Semis direct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a:effectLst/>
                          <a:latin typeface="Calibri" panose="020F0502020204030204" pitchFamily="34" charset="0"/>
                          <a:ea typeface="Yu Mincho"/>
                          <a:cs typeface="Times New Roman" panose="02020603050405020304" pitchFamily="18" charset="0"/>
                        </a:rPr>
                        <a:t>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263085"/>
                  </a:ext>
                </a:extLst>
              </a:tr>
              <a:tr h="0">
                <a:tc vMerge="1">
                  <a:txBody>
                    <a:bodyPr/>
                    <a:lstStyle/>
                    <a:p>
                      <a:pPr marL="228600" indent="-228600">
                        <a:lnSpc>
                          <a:spcPct val="107000"/>
                        </a:lnSpc>
                        <a:spcAft>
                          <a:spcPts val="0"/>
                        </a:spcAft>
                        <a:tabLst>
                          <a:tab pos="228600" algn="l"/>
                          <a:tab pos="449580" algn="l"/>
                        </a:tabLst>
                      </a:pPr>
                      <a:endParaRPr lang="fr-FR" sz="1600" dirty="0">
                        <a:effectLst/>
                        <a:latin typeface="Calibri" panose="020F0502020204030204" pitchFamily="34" charset="0"/>
                        <a:ea typeface="Yu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Semis direct 4/5ans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a:effectLst/>
                          <a:latin typeface="Calibri" panose="020F0502020204030204" pitchFamily="34" charset="0"/>
                          <a:ea typeface="Yu Mincho"/>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816664"/>
                  </a:ext>
                </a:extLst>
              </a:tr>
              <a:tr h="0">
                <a:tc vMerge="1">
                  <a:txBody>
                    <a:bodyPr/>
                    <a:lstStyle/>
                    <a:p>
                      <a:pPr marL="228600" indent="-228600">
                        <a:lnSpc>
                          <a:spcPct val="107000"/>
                        </a:lnSpc>
                        <a:spcAft>
                          <a:spcPts val="0"/>
                        </a:spcAft>
                        <a:tabLst>
                          <a:tab pos="228600" algn="l"/>
                          <a:tab pos="449580" algn="l"/>
                        </a:tabLst>
                      </a:pPr>
                      <a:endParaRPr lang="fr-FR" sz="1600" dirty="0">
                        <a:effectLst/>
                        <a:latin typeface="Calibri" panose="020F0502020204030204" pitchFamily="34" charset="0"/>
                        <a:ea typeface="Yu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Travail superficiel sur dizaine 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a:effectLst/>
                          <a:latin typeface="Calibri" panose="020F0502020204030204" pitchFamily="34" charset="0"/>
                          <a:ea typeface="Yu Mincho"/>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023311"/>
                  </a:ext>
                </a:extLst>
              </a:tr>
              <a:tr h="0">
                <a:tc rowSpan="4">
                  <a:txBody>
                    <a:bodyPr/>
                    <a:lstStyle/>
                    <a:p>
                      <a:pPr marL="228600" marR="0" lvl="0" indent="-228600" algn="l" defTabSz="914400" rtl="0" eaLnBrk="1" fontAlgn="auto" latinLnBrk="0" hangingPunct="1">
                        <a:lnSpc>
                          <a:spcPct val="107000"/>
                        </a:lnSpc>
                        <a:spcBef>
                          <a:spcPts val="0"/>
                        </a:spcBef>
                        <a:spcAft>
                          <a:spcPts val="0"/>
                        </a:spcAft>
                        <a:buClrTx/>
                        <a:buSzTx/>
                        <a:buFontTx/>
                        <a:buNone/>
                        <a:tabLst>
                          <a:tab pos="228600" algn="l"/>
                          <a:tab pos="449580" algn="l"/>
                        </a:tabLst>
                        <a:defRPr/>
                      </a:pPr>
                      <a:r>
                        <a:rPr lang="fr-FR" sz="1600" b="0" dirty="0">
                          <a:effectLst/>
                          <a:latin typeface="Calibri" panose="020F0502020204030204" pitchFamily="34" charset="0"/>
                          <a:ea typeface="Yu Mincho"/>
                          <a:cs typeface="Times New Roman" panose="02020603050405020304" pitchFamily="18" charset="0"/>
                        </a:rPr>
                        <a:t>Couvertures végétaux permanents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Insertion/allongement des </a:t>
                      </a:r>
                    </a:p>
                    <a:p>
                      <a:pPr marL="228600" indent="-228600">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cultures intermédiaires (CI)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0,13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-0,41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055128"/>
                  </a:ext>
                </a:extLst>
              </a:tr>
              <a:tr h="0">
                <a:tc vMerge="1">
                  <a:txBody>
                    <a:bodyPr/>
                    <a:lstStyle/>
                    <a:p>
                      <a:pPr marL="228600" indent="-228600">
                        <a:lnSpc>
                          <a:spcPct val="107000"/>
                        </a:lnSpc>
                        <a:spcAft>
                          <a:spcPts val="0"/>
                        </a:spcAft>
                        <a:tabLst>
                          <a:tab pos="228600" algn="l"/>
                          <a:tab pos="449580" algn="l"/>
                        </a:tabLst>
                      </a:pPr>
                      <a:endParaRPr lang="fr-FR" sz="1600" dirty="0">
                        <a:effectLst/>
                        <a:latin typeface="Calibri" panose="020F0502020204030204" pitchFamily="34" charset="0"/>
                        <a:ea typeface="Yu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Cultures intercalaires (Ci)</a:t>
                      </a:r>
                      <a:r>
                        <a:rPr lang="fr-FR" sz="1600" baseline="0" dirty="0">
                          <a:effectLst/>
                          <a:latin typeface="Calibri" panose="020F0502020204030204" pitchFamily="34" charset="0"/>
                          <a:ea typeface="Yu Mincho"/>
                          <a:cs typeface="Times New Roman" panose="02020603050405020304" pitchFamily="18" charset="0"/>
                        </a:rPr>
                        <a:t> </a:t>
                      </a:r>
                      <a:r>
                        <a:rPr lang="fr-FR" sz="1600" dirty="0">
                          <a:effectLst/>
                          <a:latin typeface="Calibri" panose="020F0502020204030204" pitchFamily="34" charset="0"/>
                          <a:ea typeface="Yu Mincho"/>
                          <a:cs typeface="Times New Roman" panose="02020603050405020304" pitchFamily="18" charset="0"/>
                        </a:rPr>
                        <a:t>en vergers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a:effectLst/>
                          <a:latin typeface="Calibri" panose="020F0502020204030204" pitchFamily="34" charset="0"/>
                          <a:ea typeface="Yu Mincho"/>
                          <a:cs typeface="Times New Roman" panose="02020603050405020304" pitchFamily="18" charset="0"/>
                        </a:rPr>
                        <a:t>0,49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568409"/>
                  </a:ext>
                </a:extLst>
              </a:tr>
              <a:tr h="0">
                <a:tc vMerge="1">
                  <a:txBody>
                    <a:bodyPr/>
                    <a:lstStyle/>
                    <a:p>
                      <a:pPr marL="228600" indent="-228600">
                        <a:lnSpc>
                          <a:spcPct val="107000"/>
                        </a:lnSpc>
                        <a:spcAft>
                          <a:spcPts val="0"/>
                        </a:spcAft>
                        <a:tabLst>
                          <a:tab pos="228600" algn="l"/>
                          <a:tab pos="449580" algn="l"/>
                        </a:tabLst>
                      </a:pPr>
                      <a:endParaRPr lang="fr-FR" sz="1600" dirty="0">
                        <a:effectLst/>
                        <a:latin typeface="Calibri" panose="020F0502020204030204" pitchFamily="34" charset="0"/>
                        <a:ea typeface="Yu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Ci des vignobles (permanent ; hivernal)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a:effectLst/>
                          <a:latin typeface="Calibri" panose="020F0502020204030204" pitchFamily="34" charset="0"/>
                          <a:ea typeface="Yu Mincho"/>
                          <a:cs typeface="Times New Roman" panose="02020603050405020304" pitchFamily="18" charset="0"/>
                        </a:rPr>
                        <a:t>0,32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0,25 ; 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-0,74 ; -0,57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341731"/>
                  </a:ext>
                </a:extLst>
              </a:tr>
              <a:tr h="0">
                <a:tc vMerge="1">
                  <a:txBody>
                    <a:bodyPr/>
                    <a:lstStyle/>
                    <a:p>
                      <a:pPr marL="228600" indent="-228600">
                        <a:lnSpc>
                          <a:spcPct val="107000"/>
                        </a:lnSpc>
                        <a:spcAft>
                          <a:spcPts val="0"/>
                        </a:spcAft>
                        <a:tabLst>
                          <a:tab pos="228600" algn="l"/>
                          <a:tab pos="449580" algn="l"/>
                        </a:tabLst>
                      </a:pPr>
                      <a:endParaRPr lang="fr-FR" sz="1600" dirty="0">
                        <a:effectLst/>
                        <a:latin typeface="Calibri" panose="020F0502020204030204" pitchFamily="34" charset="0"/>
                        <a:ea typeface="Yu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Bandes enherbées autour du cours d’eau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a:effectLst/>
                          <a:latin typeface="Calibri" panose="020F0502020204030204" pitchFamily="34" charset="0"/>
                          <a:ea typeface="Yu Mincho"/>
                          <a:cs typeface="Times New Roman" panose="02020603050405020304" pitchFamily="18" charset="0"/>
                        </a:rPr>
                        <a:t>0,49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307303"/>
                  </a:ext>
                </a:extLst>
              </a:tr>
              <a:tr h="0">
                <a:tc rowSpan="3">
                  <a:txBody>
                    <a:bodyPr/>
                    <a:lstStyle/>
                    <a:p>
                      <a:pPr marL="228600" marR="0" lvl="0" indent="-228600" algn="l" defTabSz="914400" rtl="0" eaLnBrk="1" fontAlgn="auto" latinLnBrk="0" hangingPunct="1">
                        <a:lnSpc>
                          <a:spcPct val="107000"/>
                        </a:lnSpc>
                        <a:spcBef>
                          <a:spcPts val="0"/>
                        </a:spcBef>
                        <a:spcAft>
                          <a:spcPts val="0"/>
                        </a:spcAft>
                        <a:buClrTx/>
                        <a:buSzTx/>
                        <a:buFontTx/>
                        <a:buNone/>
                        <a:tabLst>
                          <a:tab pos="228600" algn="l"/>
                          <a:tab pos="449580" algn="l"/>
                        </a:tabLst>
                        <a:defRPr/>
                      </a:pPr>
                      <a:r>
                        <a:rPr lang="fr-FR" sz="1600" b="0" dirty="0">
                          <a:effectLst/>
                          <a:latin typeface="Calibri" panose="020F0502020204030204" pitchFamily="34" charset="0"/>
                          <a:ea typeface="Yu Mincho"/>
                          <a:cs typeface="Times New Roman" panose="02020603050405020304" pitchFamily="18" charset="0"/>
                        </a:rPr>
                        <a:t>Gestion de prairies</a:t>
                      </a:r>
                    </a:p>
                    <a:p>
                      <a:pPr marL="228600" indent="-228600">
                        <a:lnSpc>
                          <a:spcPct val="107000"/>
                        </a:lnSpc>
                        <a:spcAft>
                          <a:spcPts val="0"/>
                        </a:spcAft>
                        <a:tabLst>
                          <a:tab pos="228600" algn="l"/>
                          <a:tab pos="449580" algn="l"/>
                        </a:tabLst>
                      </a:pPr>
                      <a:endParaRPr lang="fr-FR" sz="1600" b="0" dirty="0">
                        <a:effectLst/>
                        <a:latin typeface="Calibri" panose="020F0502020204030204" pitchFamily="34" charset="0"/>
                        <a:ea typeface="Yu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l">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Allongement/insertion de prairies</a:t>
                      </a:r>
                    </a:p>
                    <a:p>
                      <a:pPr marL="228600" indent="-228600" algn="l">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temporaires dans les rotations </a:t>
                      </a:r>
                    </a:p>
                    <a:p>
                      <a:pPr marL="228600" indent="-228600" algn="l">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prairies-cultures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0,14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0,11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-0,62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234811"/>
                  </a:ext>
                </a:extLst>
              </a:tr>
              <a:tr h="0">
                <a:tc vMerge="1">
                  <a:txBody>
                    <a:bodyPr/>
                    <a:lstStyle/>
                    <a:p>
                      <a:pPr marL="228600" indent="-228600">
                        <a:lnSpc>
                          <a:spcPct val="107000"/>
                        </a:lnSpc>
                        <a:spcAft>
                          <a:spcPts val="0"/>
                        </a:spcAft>
                        <a:tabLst>
                          <a:tab pos="228600" algn="l"/>
                          <a:tab pos="449580" algn="l"/>
                        </a:tabLst>
                      </a:pPr>
                      <a:endParaRPr lang="fr-FR" sz="1600" dirty="0">
                        <a:effectLst/>
                        <a:latin typeface="Calibri" panose="020F0502020204030204" pitchFamily="34" charset="0"/>
                        <a:ea typeface="Yu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Fertilisation additionnelle modérée des</a:t>
                      </a:r>
                    </a:p>
                    <a:p>
                      <a:pPr marL="228600" indent="-228600">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prairies peu fertilisées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a:effectLst/>
                          <a:latin typeface="Calibri" panose="020F0502020204030204" pitchFamily="34" charset="0"/>
                          <a:ea typeface="Yu Mincho"/>
                          <a:cs typeface="Times New Roman" panose="02020603050405020304" pitchFamily="18" charset="0"/>
                        </a:rPr>
                        <a:t>0,39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0,18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562313"/>
                  </a:ext>
                </a:extLst>
              </a:tr>
              <a:tr h="0">
                <a:tc vMerge="1">
                  <a:txBody>
                    <a:bodyPr/>
                    <a:lstStyle/>
                    <a:p>
                      <a:pPr marL="228600" indent="-228600">
                        <a:lnSpc>
                          <a:spcPct val="107000"/>
                        </a:lnSpc>
                        <a:spcAft>
                          <a:spcPts val="0"/>
                        </a:spcAft>
                        <a:tabLst>
                          <a:tab pos="228600" algn="l"/>
                          <a:tab pos="449580" algn="l"/>
                        </a:tabLst>
                      </a:pPr>
                      <a:endParaRPr lang="fr-FR" sz="1600" dirty="0">
                        <a:effectLst/>
                        <a:latin typeface="Calibri" panose="020F0502020204030204" pitchFamily="34" charset="0"/>
                        <a:ea typeface="Yu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Réduction de la fauche au profit du pâturage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a:effectLst/>
                          <a:latin typeface="Calibri" panose="020F0502020204030204" pitchFamily="34" charset="0"/>
                          <a:ea typeface="Yu Mincho"/>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a:effectLst/>
                          <a:latin typeface="Calibri" panose="020F0502020204030204" pitchFamily="34" charset="0"/>
                          <a:ea typeface="Yu Mincho"/>
                          <a:cs typeface="Times New Roman" panose="02020603050405020304" pitchFamily="18" charset="0"/>
                        </a:rPr>
                        <a:t>0,27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-0,63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607160"/>
                  </a:ext>
                </a:extLst>
              </a:tr>
              <a:tr h="0">
                <a:tc rowSpan="2">
                  <a:txBody>
                    <a:bodyPr/>
                    <a:lstStyle/>
                    <a:p>
                      <a:pPr marL="228600" marR="0" lvl="0" indent="-228600" algn="l" defTabSz="914400" rtl="0" eaLnBrk="1" fontAlgn="auto" latinLnBrk="0" hangingPunct="1">
                        <a:lnSpc>
                          <a:spcPct val="107000"/>
                        </a:lnSpc>
                        <a:spcBef>
                          <a:spcPts val="0"/>
                        </a:spcBef>
                        <a:spcAft>
                          <a:spcPts val="0"/>
                        </a:spcAft>
                        <a:buClrTx/>
                        <a:buSzTx/>
                        <a:buFontTx/>
                        <a:buNone/>
                        <a:tabLst>
                          <a:tab pos="228600" algn="l"/>
                          <a:tab pos="449580" algn="l"/>
                        </a:tabLst>
                        <a:defRPr/>
                      </a:pPr>
                      <a:r>
                        <a:rPr lang="fr-FR" sz="1600" b="0" dirty="0">
                          <a:effectLst/>
                          <a:latin typeface="Calibri" panose="020F0502020204030204" pitchFamily="34" charset="0"/>
                          <a:ea typeface="Yu Mincho"/>
                          <a:cs typeface="Times New Roman" panose="02020603050405020304" pitchFamily="18" charset="0"/>
                        </a:rPr>
                        <a:t>Pratiques arboricoles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Développement de l’agroforesterie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a:effectLst/>
                          <a:latin typeface="Calibri" panose="020F0502020204030204" pitchFamily="34" charset="0"/>
                          <a:ea typeface="Yu Mincho"/>
                          <a:cs typeface="Times New Roman" panose="02020603050405020304" pitchFamily="18" charset="0"/>
                        </a:rPr>
                        <a:t>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a:effectLst/>
                          <a:latin typeface="Calibri" panose="020F0502020204030204" pitchFamily="34" charset="0"/>
                          <a:ea typeface="Yu Mincho"/>
                          <a:cs typeface="Times New Roman" panose="02020603050405020304" pitchFamily="18" charset="0"/>
                        </a:rPr>
                        <a:t>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-4,62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099775"/>
                  </a:ext>
                </a:extLst>
              </a:tr>
              <a:tr h="0">
                <a:tc vMerge="1">
                  <a:txBody>
                    <a:bodyPr/>
                    <a:lstStyle/>
                    <a:p>
                      <a:pPr marL="228600" indent="-228600">
                        <a:lnSpc>
                          <a:spcPct val="107000"/>
                        </a:lnSpc>
                        <a:spcAft>
                          <a:spcPts val="0"/>
                        </a:spcAft>
                        <a:tabLst>
                          <a:tab pos="228600" algn="l"/>
                          <a:tab pos="449580" algn="l"/>
                        </a:tabLst>
                      </a:pPr>
                      <a:endParaRPr lang="fr-FR" sz="1600" dirty="0">
                        <a:effectLst/>
                        <a:latin typeface="Calibri" panose="020F0502020204030204" pitchFamily="34" charset="0"/>
                        <a:ea typeface="Yu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Implantation de haies</a:t>
                      </a:r>
                    </a:p>
                    <a:p>
                      <a:pPr marL="228600" indent="-228600">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(en culture ; en prairie)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0,15 ; 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a:effectLst/>
                          <a:latin typeface="Calibri" panose="020F0502020204030204" pitchFamily="34" charset="0"/>
                          <a:ea typeface="Yu Mincho"/>
                          <a:cs typeface="Times New Roman" panose="02020603050405020304" pitchFamily="18" charset="0"/>
                        </a:rPr>
                        <a:t>0,017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07000"/>
                        </a:lnSpc>
                        <a:spcAft>
                          <a:spcPts val="0"/>
                        </a:spcAft>
                        <a:tabLst>
                          <a:tab pos="228600" algn="l"/>
                          <a:tab pos="449580" algn="l"/>
                        </a:tabLst>
                      </a:pPr>
                      <a:r>
                        <a:rPr lang="fr-FR" sz="1600" dirty="0">
                          <a:effectLst/>
                          <a:latin typeface="Calibri" panose="020F0502020204030204" pitchFamily="34" charset="0"/>
                          <a:ea typeface="Yu Mincho"/>
                          <a:cs typeface="Times New Roman" panose="02020603050405020304" pitchFamily="18" charset="0"/>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493301"/>
                  </a:ext>
                </a:extLst>
              </a:tr>
            </a:tbl>
          </a:graphicData>
        </a:graphic>
      </p:graphicFrame>
      <p:sp>
        <p:nvSpPr>
          <p:cNvPr id="9" name="Ellipse 8"/>
          <p:cNvSpPr/>
          <p:nvPr/>
        </p:nvSpPr>
        <p:spPr>
          <a:xfrm>
            <a:off x="10113821" y="2288968"/>
            <a:ext cx="1427017" cy="1274616"/>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10016836" y="5063915"/>
            <a:ext cx="1676400" cy="798659"/>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6082144" y="2244928"/>
            <a:ext cx="3713018" cy="1427013"/>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6151418" y="4997032"/>
            <a:ext cx="3643745" cy="890908"/>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46363" y="5897860"/>
            <a:ext cx="11610109" cy="923330"/>
          </a:xfrm>
          <a:prstGeom prst="rect">
            <a:avLst/>
          </a:prstGeom>
        </p:spPr>
        <p:txBody>
          <a:bodyPr wrap="square">
            <a:spAutoFit/>
          </a:bodyPr>
          <a:lstStyle/>
          <a:p>
            <a:pPr>
              <a:spcAft>
                <a:spcPts val="0"/>
              </a:spcAft>
            </a:pPr>
            <a:r>
              <a:rPr lang="fr-FR" i="1" dirty="0">
                <a:solidFill>
                  <a:srgbClr val="44546A"/>
                </a:solidFill>
                <a:latin typeface="Calibri" panose="020F0502020204030204" pitchFamily="34" charset="0"/>
                <a:ea typeface="Yu Mincho"/>
                <a:cs typeface="Times New Roman" panose="02020603050405020304" pitchFamily="18" charset="0"/>
              </a:rPr>
              <a:t>Tableau 1. Evaluation des quantités de carbone additionnel stockable dans les sols par les principales pratiques agricoles stockant du carbone (en tonnes de C par hectare et par an) en comparaison du bilan total d’émission de GES de chaque pratique (en tonne d’équivalent CO</a:t>
            </a:r>
            <a:r>
              <a:rPr lang="fr-FR" sz="1200" baseline="-25000" dirty="0">
                <a:solidFill>
                  <a:srgbClr val="44546A"/>
                </a:solidFill>
                <a:latin typeface="Calibri" panose="020F0502020204030204" pitchFamily="34" charset="0"/>
                <a:ea typeface="Yu Mincho"/>
                <a:cs typeface="Times New Roman" panose="02020603050405020304" pitchFamily="18" charset="0"/>
              </a:rPr>
              <a:t>2</a:t>
            </a:r>
            <a:r>
              <a:rPr lang="fr-FR" i="1" dirty="0">
                <a:solidFill>
                  <a:srgbClr val="44546A"/>
                </a:solidFill>
                <a:latin typeface="Calibri" panose="020F0502020204030204" pitchFamily="34" charset="0"/>
                <a:ea typeface="Yu Mincho"/>
                <a:cs typeface="Times New Roman" panose="02020603050405020304" pitchFamily="18" charset="0"/>
              </a:rPr>
              <a:t> par hectare et par an), Source : </a:t>
            </a:r>
            <a:r>
              <a:rPr lang="da-DK" i="1" dirty="0">
                <a:solidFill>
                  <a:srgbClr val="44546A"/>
                </a:solidFill>
                <a:latin typeface="Calibri" panose="020F0502020204030204" pitchFamily="34" charset="0"/>
                <a:ea typeface="Yu Mincho"/>
                <a:cs typeface="Times New Roman" panose="02020603050405020304" pitchFamily="18" charset="0"/>
              </a:rPr>
              <a:t>Pellerin et al. (2019) ; Chenu et al. (2014)</a:t>
            </a:r>
            <a:r>
              <a:rPr lang="fr-FR" i="1" dirty="0">
                <a:solidFill>
                  <a:srgbClr val="44546A"/>
                </a:solidFill>
                <a:latin typeface="Calibri" panose="020F0502020204030204" pitchFamily="34" charset="0"/>
                <a:ea typeface="Yu Mincho"/>
                <a:cs typeface="Times New Roman" panose="02020603050405020304" pitchFamily="18" charset="0"/>
              </a:rPr>
              <a:t> </a:t>
            </a:r>
            <a:endParaRPr lang="fr-FR" sz="1200" i="1" dirty="0">
              <a:solidFill>
                <a:srgbClr val="44546A"/>
              </a:solidFill>
              <a:effectLst/>
              <a:latin typeface="Calibri" panose="020F0502020204030204" pitchFamily="34" charset="0"/>
              <a:ea typeface="Yu Mincho"/>
              <a:cs typeface="Times New Roman" panose="02020603050405020304" pitchFamily="18" charset="0"/>
            </a:endParaRPr>
          </a:p>
        </p:txBody>
      </p:sp>
      <p:sp>
        <p:nvSpPr>
          <p:cNvPr id="5" name="Bulle ronde 4"/>
          <p:cNvSpPr/>
          <p:nvPr/>
        </p:nvSpPr>
        <p:spPr>
          <a:xfrm>
            <a:off x="8948304" y="1576823"/>
            <a:ext cx="2419350" cy="781050"/>
          </a:xfrm>
          <a:prstGeom prst="wedgeEllipseCallout">
            <a:avLst>
              <a:gd name="adj1" fmla="val -41305"/>
              <a:gd name="adj2" fmla="val 625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&lt; 0,05 </a:t>
            </a:r>
            <a:r>
              <a:rPr lang="fr-FR" b="1" dirty="0" err="1"/>
              <a:t>tC</a:t>
            </a:r>
            <a:r>
              <a:rPr lang="fr-FR" b="1" dirty="0"/>
              <a:t>/ha/an</a:t>
            </a:r>
          </a:p>
          <a:p>
            <a:pPr algn="ctr"/>
            <a:r>
              <a:rPr lang="fr-FR" dirty="0"/>
              <a:t>en Bretagne</a:t>
            </a:r>
          </a:p>
        </p:txBody>
      </p:sp>
    </p:spTree>
    <p:custDataLst>
      <p:tags r:id="rId1"/>
    </p:custDataLst>
    <p:extLst>
      <p:ext uri="{BB962C8B-B14F-4D97-AF65-F5344CB8AC3E}">
        <p14:creationId xmlns:p14="http://schemas.microsoft.com/office/powerpoint/2010/main" val="2434468827"/>
      </p:ext>
    </p:extLst>
  </p:cSld>
  <p:clrMapOvr>
    <a:masterClrMapping/>
  </p:clrMapOvr>
  <mc:AlternateContent xmlns:mc="http://schemas.openxmlformats.org/markup-compatibility/2006" xmlns:p14="http://schemas.microsoft.com/office/powerpoint/2010/main">
    <mc:Choice Requires="p14">
      <p:transition spd="slow" p14:dur="2000" advTm="92066"/>
    </mc:Choice>
    <mc:Fallback xmlns="">
      <p:transition spd="slow" advTm="920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024" y="674307"/>
            <a:ext cx="10515600" cy="850252"/>
          </a:xfrm>
        </p:spPr>
        <p:txBody>
          <a:bodyPr>
            <a:normAutofit fontScale="90000"/>
          </a:bodyPr>
          <a:lstStyle/>
          <a:p>
            <a:r>
              <a:rPr lang="fr-FR" sz="4000" b="1" cap="all" dirty="0"/>
              <a:t>Engagement des entreprises et agriculteurs</a:t>
            </a:r>
          </a:p>
        </p:txBody>
      </p:sp>
      <p:sp>
        <p:nvSpPr>
          <p:cNvPr id="3" name="Espace réservé du contenu 2"/>
          <p:cNvSpPr>
            <a:spLocks noGrp="1"/>
          </p:cNvSpPr>
          <p:nvPr>
            <p:ph idx="1"/>
          </p:nvPr>
        </p:nvSpPr>
        <p:spPr>
          <a:xfrm>
            <a:off x="516024" y="1604983"/>
            <a:ext cx="10515600" cy="4325947"/>
          </a:xfrm>
        </p:spPr>
        <p:txBody>
          <a:bodyPr>
            <a:normAutofit/>
          </a:bodyPr>
          <a:lstStyle/>
          <a:p>
            <a:r>
              <a:rPr lang="fr-FR" b="1" dirty="0"/>
              <a:t>Etude VOCAL de l’I4CE (Institute For </a:t>
            </a:r>
            <a:r>
              <a:rPr lang="fr-FR" b="1" dirty="0" err="1"/>
              <a:t>Climate</a:t>
            </a:r>
            <a:r>
              <a:rPr lang="fr-FR" b="1" dirty="0"/>
              <a:t> </a:t>
            </a:r>
            <a:r>
              <a:rPr lang="fr-FR" b="1" dirty="0" err="1"/>
              <a:t>Economics</a:t>
            </a:r>
            <a:r>
              <a:rPr lang="fr-FR" b="1" dirty="0"/>
              <a:t>) (2017) </a:t>
            </a:r>
          </a:p>
          <a:p>
            <a:pPr marL="0" indent="0">
              <a:buNone/>
            </a:pPr>
            <a:r>
              <a:rPr lang="fr-FR" sz="2400" dirty="0"/>
              <a:t>   Potentiel et déterminants de la demande volontaire en crédits carbone en France</a:t>
            </a:r>
          </a:p>
          <a:p>
            <a:pPr marL="0" indent="0">
              <a:buNone/>
            </a:pPr>
            <a:endParaRPr lang="fr-FR" dirty="0"/>
          </a:p>
          <a:p>
            <a:pPr marL="0" indent="0">
              <a:buNone/>
            </a:pPr>
            <a:endParaRPr lang="fr-FR" dirty="0"/>
          </a:p>
          <a:p>
            <a:pPr>
              <a:tabLst>
                <a:tab pos="6350000" algn="l"/>
              </a:tabLst>
            </a:pPr>
            <a:r>
              <a:rPr lang="fr-FR" b="1" dirty="0"/>
              <a:t>Etude </a:t>
            </a:r>
            <a:r>
              <a:rPr lang="fr-FR" b="1" dirty="0" err="1"/>
              <a:t>Carbocage</a:t>
            </a:r>
            <a:r>
              <a:rPr lang="fr-FR" b="1" dirty="0"/>
              <a:t> (2019)</a:t>
            </a:r>
          </a:p>
          <a:p>
            <a:endParaRPr lang="fr-FR" dirty="0"/>
          </a:p>
        </p:txBody>
      </p:sp>
      <p:sp>
        <p:nvSpPr>
          <p:cNvPr id="4" name="Espace réservé du numéro de diapositive 3"/>
          <p:cNvSpPr>
            <a:spLocks noGrp="1"/>
          </p:cNvSpPr>
          <p:nvPr>
            <p:ph type="sldNum" sz="quarter" idx="12"/>
          </p:nvPr>
        </p:nvSpPr>
        <p:spPr>
          <a:xfrm>
            <a:off x="9448800" y="6465432"/>
            <a:ext cx="2743200" cy="365125"/>
          </a:xfrm>
        </p:spPr>
        <p:txBody>
          <a:bodyPr/>
          <a:lstStyle/>
          <a:p>
            <a:fld id="{525B46E8-4FD4-406F-87DE-CE06D96F6B8E}" type="slidenum">
              <a:rPr lang="fr-FR" smtClean="0"/>
              <a:t>12</a:t>
            </a:fld>
            <a:endParaRPr lang="fr-FR"/>
          </a:p>
        </p:txBody>
      </p:sp>
      <p:sp>
        <p:nvSpPr>
          <p:cNvPr id="15" name="Rectangle à coins arrondis 14"/>
          <p:cNvSpPr/>
          <p:nvPr/>
        </p:nvSpPr>
        <p:spPr>
          <a:xfrm>
            <a:off x="7993971" y="2818634"/>
            <a:ext cx="2826429" cy="1083996"/>
          </a:xfrm>
          <a:prstGeom prst="wedgeRoundRectCallout">
            <a:avLst>
              <a:gd name="adj1" fmla="val -43528"/>
              <a:gd name="adj2" fmla="val -69697"/>
              <a:gd name="adj3" fmla="val 16667"/>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Projets agricoles</a:t>
            </a:r>
          </a:p>
          <a:p>
            <a:pPr algn="ctr"/>
            <a:r>
              <a:rPr lang="fr-FR" sz="2000" dirty="0"/>
              <a:t>Offre </a:t>
            </a:r>
            <a:r>
              <a:rPr lang="fr-FR" sz="2000" b="1" dirty="0"/>
              <a:t>&lt;</a:t>
            </a:r>
            <a:r>
              <a:rPr lang="fr-FR" sz="2000" dirty="0"/>
              <a:t> Demande</a:t>
            </a: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5831" y="1604983"/>
            <a:ext cx="1124010" cy="445728"/>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978" y="4240970"/>
            <a:ext cx="1435608" cy="679704"/>
          </a:xfrm>
          <a:prstGeom prst="rect">
            <a:avLst/>
          </a:prstGeom>
        </p:spPr>
      </p:pic>
      <p:sp>
        <p:nvSpPr>
          <p:cNvPr id="21" name="ZoneTexte 20"/>
          <p:cNvSpPr txBox="1"/>
          <p:nvPr/>
        </p:nvSpPr>
        <p:spPr>
          <a:xfrm>
            <a:off x="1838540" y="4119157"/>
            <a:ext cx="10140506" cy="923330"/>
          </a:xfrm>
          <a:prstGeom prst="rect">
            <a:avLst/>
          </a:prstGeom>
          <a:noFill/>
        </p:spPr>
        <p:txBody>
          <a:bodyPr wrap="square" rtlCol="0">
            <a:spAutoFit/>
          </a:bodyPr>
          <a:lstStyle/>
          <a:p>
            <a:r>
              <a:rPr lang="fr-FR" dirty="0"/>
              <a:t>Projet </a:t>
            </a:r>
            <a:r>
              <a:rPr lang="fr-FR" dirty="0" err="1"/>
              <a:t>Carbocage</a:t>
            </a:r>
            <a:r>
              <a:rPr lang="fr-FR" dirty="0"/>
              <a:t> : projet de recherche visant la mise en place d’un marché local de compensation carbone sur le territoire de la Bretagne et Loire-Atlantique pour rémunérer le stockage du carbone via la gestion durable de haies, initié par les chambres d’Agriculture Bretagne et Loire-Atlantique et financé par l’ADEME.</a:t>
            </a:r>
          </a:p>
        </p:txBody>
      </p:sp>
      <p:sp>
        <p:nvSpPr>
          <p:cNvPr id="22" name="Rectangle à coins arrondis 21"/>
          <p:cNvSpPr/>
          <p:nvPr/>
        </p:nvSpPr>
        <p:spPr>
          <a:xfrm>
            <a:off x="189978" y="5522597"/>
            <a:ext cx="6251765" cy="702993"/>
          </a:xfrm>
          <a:prstGeom prst="wedgeRoundRectCallout">
            <a:avLst>
              <a:gd name="adj1" fmla="val -37392"/>
              <a:gd name="adj2" fmla="val -103431"/>
              <a:gd name="adj3" fmla="val 16667"/>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80</a:t>
            </a:r>
            <a:r>
              <a:rPr lang="fr-FR" sz="2400" dirty="0"/>
              <a:t>% d’entreprises enquêtées prêtes à s’engager</a:t>
            </a:r>
          </a:p>
        </p:txBody>
      </p:sp>
      <p:sp>
        <p:nvSpPr>
          <p:cNvPr id="8" name="ZoneTexte 7"/>
          <p:cNvSpPr txBox="1"/>
          <p:nvPr/>
        </p:nvSpPr>
        <p:spPr>
          <a:xfrm>
            <a:off x="6570921" y="5455175"/>
            <a:ext cx="5621079" cy="830997"/>
          </a:xfrm>
          <a:prstGeom prst="rect">
            <a:avLst/>
          </a:prstGeom>
          <a:noFill/>
        </p:spPr>
        <p:txBody>
          <a:bodyPr wrap="square" rtlCol="0">
            <a:spAutoFit/>
          </a:bodyPr>
          <a:lstStyle/>
          <a:p>
            <a:r>
              <a:rPr lang="fr-FR" sz="2400" b="1" dirty="0">
                <a:solidFill>
                  <a:schemeClr val="accent6">
                    <a:lumMod val="50000"/>
                  </a:schemeClr>
                </a:solidFill>
              </a:rPr>
              <a:t>Demande potentielle de financement des projets agricoles de compensation carbone</a:t>
            </a:r>
          </a:p>
        </p:txBody>
      </p:sp>
      <p:graphicFrame>
        <p:nvGraphicFramePr>
          <p:cNvPr id="11" name="図表 10">
            <a:extLst>
              <a:ext uri="{FF2B5EF4-FFF2-40B4-BE49-F238E27FC236}">
                <a16:creationId xmlns:a16="http://schemas.microsoft.com/office/drawing/2014/main" id="{DAB8E5A2-A738-B644-8E25-F5E64FB571F3}"/>
              </a:ext>
            </a:extLst>
          </p:cNvPr>
          <p:cNvGraphicFramePr/>
          <p:nvPr>
            <p:extLst>
              <p:ext uri="{D42A27DB-BD31-4B8C-83A1-F6EECF244321}">
                <p14:modId xmlns:p14="http://schemas.microsoft.com/office/powerpoint/2010/main" val="2169492580"/>
              </p:ext>
            </p:extLst>
          </p:nvPr>
        </p:nvGraphicFramePr>
        <p:xfrm>
          <a:off x="0" y="-2196"/>
          <a:ext cx="12192000" cy="42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72900443"/>
      </p:ext>
    </p:extLst>
  </p:cSld>
  <p:clrMapOvr>
    <a:masterClrMapping/>
  </p:clrMapOvr>
  <mc:AlternateContent xmlns:mc="http://schemas.openxmlformats.org/markup-compatibility/2006" xmlns:p14="http://schemas.microsoft.com/office/powerpoint/2010/main">
    <mc:Choice Requires="p14">
      <p:transition spd="slow" p14:dur="2000" advTm="85085"/>
    </mc:Choice>
    <mc:Fallback xmlns="">
      <p:transition spd="slow" advTm="8508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9448800" y="6465432"/>
            <a:ext cx="2743200" cy="365125"/>
          </a:xfrm>
        </p:spPr>
        <p:txBody>
          <a:bodyPr/>
          <a:lstStyle/>
          <a:p>
            <a:fld id="{525B46E8-4FD4-406F-87DE-CE06D96F6B8E}" type="slidenum">
              <a:rPr lang="fr-FR" smtClean="0"/>
              <a:t>13</a:t>
            </a:fld>
            <a:endParaRPr lang="fr-FR" dirty="0"/>
          </a:p>
        </p:txBody>
      </p:sp>
      <p:sp>
        <p:nvSpPr>
          <p:cNvPr id="6" name="ZoneTexte 5"/>
          <p:cNvSpPr txBox="1"/>
          <p:nvPr/>
        </p:nvSpPr>
        <p:spPr>
          <a:xfrm>
            <a:off x="859392" y="564164"/>
            <a:ext cx="10816116" cy="5446171"/>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fr-FR" sz="2800" b="1" dirty="0"/>
              <a:t>Facteurs favorables à l’engagement des entreprises</a:t>
            </a:r>
          </a:p>
          <a:p>
            <a:pPr marL="800100" lvl="1" indent="-342900">
              <a:lnSpc>
                <a:spcPts val="3680"/>
              </a:lnSpc>
              <a:buFontTx/>
              <a:buChar char="-"/>
            </a:pPr>
            <a:r>
              <a:rPr lang="fr-FR" sz="2400" dirty="0"/>
              <a:t>Transparence/traçabilité de transaction</a:t>
            </a:r>
          </a:p>
          <a:p>
            <a:pPr marL="800100" lvl="1" indent="-342900">
              <a:lnSpc>
                <a:spcPts val="3680"/>
              </a:lnSpc>
              <a:buFontTx/>
              <a:buChar char="-"/>
            </a:pPr>
            <a:r>
              <a:rPr lang="fr-FR" sz="2400" dirty="0"/>
              <a:t>Crédibilité du contrat garanties </a:t>
            </a:r>
            <a:r>
              <a:rPr lang="fr-FR" sz="2000" dirty="0"/>
              <a:t>soit par la certification soit par la confiance entre acteurs</a:t>
            </a:r>
            <a:endParaRPr lang="fr-FR" sz="2400" dirty="0"/>
          </a:p>
          <a:p>
            <a:pPr marL="800100" lvl="1" indent="-342900">
              <a:lnSpc>
                <a:spcPts val="3680"/>
              </a:lnSpc>
              <a:buFontTx/>
              <a:buChar char="-"/>
            </a:pPr>
            <a:r>
              <a:rPr lang="fr-FR" sz="2400" dirty="0"/>
              <a:t>Fiabilité du projet/certification</a:t>
            </a:r>
          </a:p>
          <a:p>
            <a:pPr marL="800100" lvl="1" indent="-342900">
              <a:lnSpc>
                <a:spcPts val="3680"/>
              </a:lnSpc>
              <a:buFontTx/>
              <a:buChar char="-"/>
            </a:pPr>
            <a:r>
              <a:rPr lang="fr-FR" sz="2400" dirty="0"/>
              <a:t>Co-bénéfices environnementaux &gt; </a:t>
            </a:r>
            <a:r>
              <a:rPr lang="fr-FR" sz="2400" dirty="0" err="1"/>
              <a:t>co</a:t>
            </a:r>
            <a:r>
              <a:rPr lang="fr-FR" sz="2400" dirty="0"/>
              <a:t>-bénéfices sociaux ou économiques</a:t>
            </a:r>
          </a:p>
          <a:p>
            <a:pPr lvl="1">
              <a:lnSpc>
                <a:spcPts val="3680"/>
              </a:lnSpc>
            </a:pPr>
            <a:r>
              <a:rPr lang="fr-FR" sz="2400" dirty="0"/>
              <a:t>       (biodiversité, qualité de l’eau)</a:t>
            </a:r>
          </a:p>
          <a:p>
            <a:pPr marL="800100" lvl="1" indent="-342900">
              <a:lnSpc>
                <a:spcPts val="3680"/>
              </a:lnSpc>
              <a:buFontTx/>
              <a:buChar char="-"/>
            </a:pPr>
            <a:r>
              <a:rPr lang="fr-FR" sz="2400" dirty="0"/>
              <a:t>Cohérence territoriale et sectorielle</a:t>
            </a:r>
          </a:p>
          <a:p>
            <a:pPr marL="800100" lvl="1" indent="-342900">
              <a:lnSpc>
                <a:spcPts val="3680"/>
              </a:lnSpc>
              <a:buFontTx/>
              <a:buChar char="-"/>
            </a:pPr>
            <a:r>
              <a:rPr lang="fr-FR" sz="2400" dirty="0"/>
              <a:t>Prix du carbone &lt; </a:t>
            </a:r>
            <a:r>
              <a:rPr lang="fr-FR" sz="2400" b="1" dirty="0"/>
              <a:t>30 €</a:t>
            </a:r>
            <a:r>
              <a:rPr lang="fr-FR" sz="2400" dirty="0"/>
              <a:t>/teqCO2</a:t>
            </a:r>
          </a:p>
          <a:p>
            <a:pPr marL="800100" lvl="1" indent="-342900">
              <a:lnSpc>
                <a:spcPts val="3680"/>
              </a:lnSpc>
              <a:buFontTx/>
              <a:buChar char="-"/>
            </a:pPr>
            <a:endParaRPr lang="fr-FR" sz="2400" dirty="0"/>
          </a:p>
          <a:p>
            <a:pPr marL="800100" lvl="1" indent="-342900">
              <a:lnSpc>
                <a:spcPts val="3680"/>
              </a:lnSpc>
              <a:buFontTx/>
              <a:buChar char="-"/>
            </a:pPr>
            <a:r>
              <a:rPr lang="fr-FR" sz="2400" dirty="0"/>
              <a:t>Consentement à payer: 5&gt;56&gt;150€/teqCO2 </a:t>
            </a:r>
            <a:r>
              <a:rPr lang="fr-FR" sz="2000" dirty="0"/>
              <a:t>(négociation possible 40 à 200 €/teqCO2)</a:t>
            </a:r>
          </a:p>
          <a:p>
            <a:pPr marL="800100" lvl="1" indent="-342900">
              <a:lnSpc>
                <a:spcPts val="3680"/>
              </a:lnSpc>
              <a:buFontTx/>
              <a:buChar char="-"/>
            </a:pPr>
            <a:r>
              <a:rPr lang="fr-FR" sz="2400" dirty="0"/>
              <a:t>Système simple pour limiter les coûts de transactions </a:t>
            </a:r>
          </a:p>
        </p:txBody>
      </p:sp>
      <p:cxnSp>
        <p:nvCxnSpPr>
          <p:cNvPr id="9" name="Connecteur droit 8"/>
          <p:cNvCxnSpPr/>
          <p:nvPr/>
        </p:nvCxnSpPr>
        <p:spPr>
          <a:xfrm flipH="1" flipV="1">
            <a:off x="1764186" y="3099017"/>
            <a:ext cx="891914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flipV="1">
            <a:off x="1764186" y="4040904"/>
            <a:ext cx="4356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avec flèche vers le haut 14"/>
          <p:cNvSpPr/>
          <p:nvPr/>
        </p:nvSpPr>
        <p:spPr>
          <a:xfrm>
            <a:off x="6728710" y="3136653"/>
            <a:ext cx="4967990" cy="1826038"/>
          </a:xfrm>
          <a:prstGeom prst="upArrowCallout">
            <a:avLst>
              <a:gd name="adj1" fmla="val 16390"/>
              <a:gd name="adj2" fmla="val 16463"/>
              <a:gd name="adj3" fmla="val 12100"/>
              <a:gd name="adj4" fmla="val 76486"/>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Projets agricoles </a:t>
            </a:r>
            <a:r>
              <a:rPr lang="fr-FR" sz="2000" dirty="0"/>
              <a:t>: Ancrage dans les territoires</a:t>
            </a:r>
          </a:p>
          <a:p>
            <a:pPr algn="ctr"/>
            <a:r>
              <a:rPr lang="fr-FR" sz="2000" dirty="0"/>
              <a:t>Présence des </a:t>
            </a:r>
            <a:r>
              <a:rPr lang="fr-FR" sz="2000" dirty="0" err="1"/>
              <a:t>co</a:t>
            </a:r>
            <a:r>
              <a:rPr lang="fr-FR" sz="2000" dirty="0"/>
              <a:t>-bénéfices environnementaux</a:t>
            </a:r>
          </a:p>
          <a:p>
            <a:pPr algn="ctr"/>
            <a:r>
              <a:rPr lang="fr-FR" sz="2000" dirty="0"/>
              <a:t>Soutien aux agriculture</a:t>
            </a:r>
          </a:p>
        </p:txBody>
      </p:sp>
      <p:sp>
        <p:nvSpPr>
          <p:cNvPr id="16" name="Flèche gauche 15"/>
          <p:cNvSpPr/>
          <p:nvPr/>
        </p:nvSpPr>
        <p:spPr>
          <a:xfrm>
            <a:off x="6301490" y="3690844"/>
            <a:ext cx="427220" cy="330403"/>
          </a:xfrm>
          <a:prstGeom prst="lef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67461" y="6030706"/>
            <a:ext cx="11705449" cy="523220"/>
          </a:xfrm>
          <a:prstGeom prst="rect">
            <a:avLst/>
          </a:prstGeom>
          <a:noFill/>
        </p:spPr>
        <p:txBody>
          <a:bodyPr wrap="square" rtlCol="0">
            <a:spAutoFit/>
          </a:bodyPr>
          <a:lstStyle/>
          <a:p>
            <a:r>
              <a:rPr lang="fr-FR" sz="2800" b="1" dirty="0"/>
              <a:t>La préférence variable selon la typologie des entreprises </a:t>
            </a:r>
            <a:r>
              <a:rPr lang="fr-FR" sz="2000" b="1" dirty="0"/>
              <a:t>(taille, secteur d’activité etc.)</a:t>
            </a:r>
          </a:p>
        </p:txBody>
      </p:sp>
      <p:pic>
        <p:nvPicPr>
          <p:cNvPr id="23" name="Image 22"/>
          <p:cNvPicPr>
            <a:picLocks noChangeAspect="1"/>
          </p:cNvPicPr>
          <p:nvPr/>
        </p:nvPicPr>
        <p:blipFill rotWithShape="1">
          <a:blip r:embed="rId3" cstate="print">
            <a:extLst>
              <a:ext uri="{28A0092B-C50C-407E-A947-70E740481C1C}">
                <a14:useLocalDpi xmlns:a14="http://schemas.microsoft.com/office/drawing/2010/main" val="0"/>
              </a:ext>
            </a:extLst>
          </a:blip>
          <a:srcRect r="46812"/>
          <a:stretch/>
        </p:blipFill>
        <p:spPr>
          <a:xfrm>
            <a:off x="798367" y="1345525"/>
            <a:ext cx="436117" cy="325154"/>
          </a:xfrm>
          <a:prstGeom prst="rect">
            <a:avLst/>
          </a:prstGeom>
        </p:spPr>
      </p:pic>
      <p:pic>
        <p:nvPicPr>
          <p:cNvPr id="24" name="Imag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384" y="1381020"/>
            <a:ext cx="531319" cy="251559"/>
          </a:xfrm>
          <a:prstGeom prst="rect">
            <a:avLst/>
          </a:prstGeom>
        </p:spPr>
      </p:pic>
      <p:pic>
        <p:nvPicPr>
          <p:cNvPr id="25" name="Image 24"/>
          <p:cNvPicPr>
            <a:picLocks noChangeAspect="1"/>
          </p:cNvPicPr>
          <p:nvPr/>
        </p:nvPicPr>
        <p:blipFill rotWithShape="1">
          <a:blip r:embed="rId3" cstate="print">
            <a:extLst>
              <a:ext uri="{28A0092B-C50C-407E-A947-70E740481C1C}">
                <a14:useLocalDpi xmlns:a14="http://schemas.microsoft.com/office/drawing/2010/main" val="0"/>
              </a:ext>
            </a:extLst>
          </a:blip>
          <a:srcRect r="46812"/>
          <a:stretch/>
        </p:blipFill>
        <p:spPr>
          <a:xfrm>
            <a:off x="798367" y="2294385"/>
            <a:ext cx="436117" cy="325154"/>
          </a:xfrm>
          <a:prstGeom prst="rect">
            <a:avLst/>
          </a:prstGeom>
        </p:spPr>
      </p:pic>
      <p:pic>
        <p:nvPicPr>
          <p:cNvPr id="26" name="Imag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384" y="1898545"/>
            <a:ext cx="531319" cy="251559"/>
          </a:xfrm>
          <a:prstGeom prst="rect">
            <a:avLst/>
          </a:prstGeom>
        </p:spPr>
      </p:pic>
      <p:pic>
        <p:nvPicPr>
          <p:cNvPr id="27" name="Image 26"/>
          <p:cNvPicPr>
            <a:picLocks noChangeAspect="1"/>
          </p:cNvPicPr>
          <p:nvPr/>
        </p:nvPicPr>
        <p:blipFill rotWithShape="1">
          <a:blip r:embed="rId3" cstate="print">
            <a:extLst>
              <a:ext uri="{28A0092B-C50C-407E-A947-70E740481C1C}">
                <a14:useLocalDpi xmlns:a14="http://schemas.microsoft.com/office/drawing/2010/main" val="0"/>
              </a:ext>
            </a:extLst>
          </a:blip>
          <a:srcRect r="46812"/>
          <a:stretch/>
        </p:blipFill>
        <p:spPr>
          <a:xfrm>
            <a:off x="798367" y="2769979"/>
            <a:ext cx="436117" cy="325154"/>
          </a:xfrm>
          <a:prstGeom prst="rect">
            <a:avLst/>
          </a:prstGeom>
        </p:spPr>
      </p:pic>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384" y="2798490"/>
            <a:ext cx="531319" cy="251559"/>
          </a:xfrm>
          <a:prstGeom prst="rect">
            <a:avLst/>
          </a:prstGeom>
        </p:spPr>
      </p:pic>
      <p:pic>
        <p:nvPicPr>
          <p:cNvPr id="29" name="Image 28"/>
          <p:cNvPicPr>
            <a:picLocks noChangeAspect="1"/>
          </p:cNvPicPr>
          <p:nvPr/>
        </p:nvPicPr>
        <p:blipFill rotWithShape="1">
          <a:blip r:embed="rId3" cstate="print">
            <a:extLst>
              <a:ext uri="{28A0092B-C50C-407E-A947-70E740481C1C}">
                <a14:useLocalDpi xmlns:a14="http://schemas.microsoft.com/office/drawing/2010/main" val="0"/>
              </a:ext>
            </a:extLst>
          </a:blip>
          <a:srcRect r="46812"/>
          <a:stretch/>
        </p:blipFill>
        <p:spPr>
          <a:xfrm>
            <a:off x="798367" y="3695550"/>
            <a:ext cx="436117" cy="325154"/>
          </a:xfrm>
          <a:prstGeom prst="rect">
            <a:avLst/>
          </a:prstGeom>
        </p:spPr>
      </p:pic>
      <p:pic>
        <p:nvPicPr>
          <p:cNvPr id="30" name="Image 29"/>
          <p:cNvPicPr>
            <a:picLocks noChangeAspect="1"/>
          </p:cNvPicPr>
          <p:nvPr/>
        </p:nvPicPr>
        <p:blipFill rotWithShape="1">
          <a:blip r:embed="rId3" cstate="print">
            <a:extLst>
              <a:ext uri="{28A0092B-C50C-407E-A947-70E740481C1C}">
                <a14:useLocalDpi xmlns:a14="http://schemas.microsoft.com/office/drawing/2010/main" val="0"/>
              </a:ext>
            </a:extLst>
          </a:blip>
          <a:srcRect r="46812"/>
          <a:stretch/>
        </p:blipFill>
        <p:spPr>
          <a:xfrm>
            <a:off x="798367" y="4171146"/>
            <a:ext cx="436117" cy="325154"/>
          </a:xfrm>
          <a:prstGeom prst="rect">
            <a:avLst/>
          </a:prstGeom>
        </p:spPr>
      </p:pic>
      <p:pic>
        <p:nvPicPr>
          <p:cNvPr id="31" name="Imag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383" y="5178709"/>
            <a:ext cx="531319" cy="251559"/>
          </a:xfrm>
          <a:prstGeom prst="rect">
            <a:avLst/>
          </a:prstGeom>
        </p:spPr>
      </p:pic>
      <p:pic>
        <p:nvPicPr>
          <p:cNvPr id="32" name="Imag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382" y="5647360"/>
            <a:ext cx="531319" cy="251559"/>
          </a:xfrm>
          <a:prstGeom prst="rect">
            <a:avLst/>
          </a:prstGeom>
        </p:spPr>
      </p:pic>
      <p:graphicFrame>
        <p:nvGraphicFramePr>
          <p:cNvPr id="19" name="図表 18">
            <a:extLst>
              <a:ext uri="{FF2B5EF4-FFF2-40B4-BE49-F238E27FC236}">
                <a16:creationId xmlns:a16="http://schemas.microsoft.com/office/drawing/2014/main" id="{2BB3A91C-68D8-E24F-AACC-63D006EACAC9}"/>
              </a:ext>
            </a:extLst>
          </p:cNvPr>
          <p:cNvGraphicFramePr/>
          <p:nvPr>
            <p:extLst>
              <p:ext uri="{D42A27DB-BD31-4B8C-83A1-F6EECF244321}">
                <p14:modId xmlns:p14="http://schemas.microsoft.com/office/powerpoint/2010/main" val="2169492580"/>
              </p:ext>
            </p:extLst>
          </p:nvPr>
        </p:nvGraphicFramePr>
        <p:xfrm>
          <a:off x="0" y="-2196"/>
          <a:ext cx="12192000" cy="42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Image 13">
            <a:extLst>
              <a:ext uri="{FF2B5EF4-FFF2-40B4-BE49-F238E27FC236}">
                <a16:creationId xmlns:a16="http://schemas.microsoft.com/office/drawing/2014/main" id="{3462AD5D-B373-0E43-9A6B-C3564AA18E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61309" y="602579"/>
            <a:ext cx="756000" cy="756000"/>
          </a:xfrm>
          <a:prstGeom prst="rect">
            <a:avLst/>
          </a:prstGeom>
        </p:spPr>
      </p:pic>
    </p:spTree>
    <p:extLst>
      <p:ext uri="{BB962C8B-B14F-4D97-AF65-F5344CB8AC3E}">
        <p14:creationId xmlns:p14="http://schemas.microsoft.com/office/powerpoint/2010/main" val="2649015600"/>
      </p:ext>
    </p:extLst>
  </p:cSld>
  <p:clrMapOvr>
    <a:masterClrMapping/>
  </p:clrMapOvr>
  <mc:AlternateContent xmlns:mc="http://schemas.openxmlformats.org/markup-compatibility/2006" xmlns:p14="http://schemas.microsoft.com/office/powerpoint/2010/main">
    <mc:Choice Requires="p14">
      <p:transition spd="slow" p14:dur="2000" advTm="99215"/>
    </mc:Choice>
    <mc:Fallback xmlns="">
      <p:transition spd="slow" advTm="9921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9448800" y="6492875"/>
            <a:ext cx="2743200" cy="365125"/>
          </a:xfrm>
        </p:spPr>
        <p:txBody>
          <a:bodyPr/>
          <a:lstStyle/>
          <a:p>
            <a:fld id="{525B46E8-4FD4-406F-87DE-CE06D96F6B8E}" type="slidenum">
              <a:rPr lang="fr-FR" smtClean="0"/>
              <a:t>14</a:t>
            </a:fld>
            <a:endParaRPr lang="fr-FR" dirty="0"/>
          </a:p>
        </p:txBody>
      </p:sp>
      <p:sp>
        <p:nvSpPr>
          <p:cNvPr id="5" name="Espace réservé du contenu 2"/>
          <p:cNvSpPr txBox="1">
            <a:spLocks/>
          </p:cNvSpPr>
          <p:nvPr/>
        </p:nvSpPr>
        <p:spPr>
          <a:xfrm>
            <a:off x="1337778" y="858564"/>
            <a:ext cx="9651352" cy="5754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buFont typeface="Courier New" panose="02070309020205020404" pitchFamily="49" charset="0"/>
              <a:buChar char="o"/>
            </a:pPr>
            <a:r>
              <a:rPr lang="fr-FR" b="1" dirty="0"/>
              <a:t> Facteurs favorables à l’engagement des agriculteurs</a:t>
            </a:r>
          </a:p>
          <a:p>
            <a:pPr lvl="1">
              <a:lnSpc>
                <a:spcPct val="150000"/>
              </a:lnSpc>
              <a:buFontTx/>
              <a:buChar char="-"/>
            </a:pPr>
            <a:r>
              <a:rPr lang="fr-FR" dirty="0"/>
              <a:t>Certification</a:t>
            </a:r>
            <a:endParaRPr lang="fr-FR" b="1" dirty="0">
              <a:solidFill>
                <a:schemeClr val="accent6">
                  <a:lumMod val="50000"/>
                </a:schemeClr>
              </a:solidFill>
            </a:endParaRPr>
          </a:p>
          <a:p>
            <a:pPr lvl="1">
              <a:lnSpc>
                <a:spcPct val="150000"/>
              </a:lnSpc>
              <a:buFontTx/>
              <a:buChar char="-"/>
            </a:pPr>
            <a:r>
              <a:rPr lang="fr-FR" dirty="0"/>
              <a:t>Support technique </a:t>
            </a:r>
          </a:p>
          <a:p>
            <a:pPr>
              <a:lnSpc>
                <a:spcPct val="150000"/>
              </a:lnSpc>
              <a:buFont typeface="Courier New" panose="02070309020205020404" pitchFamily="49" charset="0"/>
              <a:buChar char="o"/>
            </a:pPr>
            <a:r>
              <a:rPr lang="fr-FR" b="1" dirty="0"/>
              <a:t> Freins</a:t>
            </a:r>
          </a:p>
          <a:p>
            <a:pPr lvl="1">
              <a:lnSpc>
                <a:spcPct val="150000"/>
              </a:lnSpc>
              <a:buFontTx/>
              <a:buChar char="-"/>
            </a:pPr>
            <a:r>
              <a:rPr lang="fr-FR" dirty="0"/>
              <a:t>Manque d’informations ou de connaissances sur les mécanismes </a:t>
            </a:r>
          </a:p>
          <a:p>
            <a:pPr lvl="1">
              <a:lnSpc>
                <a:spcPct val="150000"/>
              </a:lnSpc>
              <a:buFontTx/>
              <a:buChar char="-"/>
            </a:pPr>
            <a:r>
              <a:rPr lang="fr-FR" dirty="0"/>
              <a:t>Coût considéré trop important</a:t>
            </a:r>
          </a:p>
          <a:p>
            <a:pPr>
              <a:lnSpc>
                <a:spcPct val="150000"/>
              </a:lnSpc>
              <a:buFont typeface="Courier New" panose="02070309020205020404" pitchFamily="49" charset="0"/>
              <a:buChar char="o"/>
            </a:pPr>
            <a:r>
              <a:rPr lang="fr-FR" b="1" dirty="0"/>
              <a:t> Levier/frein</a:t>
            </a:r>
          </a:p>
          <a:p>
            <a:pPr marL="457200" lvl="1" indent="0">
              <a:lnSpc>
                <a:spcPct val="150000"/>
              </a:lnSpc>
              <a:buNone/>
            </a:pPr>
            <a:r>
              <a:rPr lang="fr-FR" b="1" dirty="0"/>
              <a:t>- Soutien des dirigeants</a:t>
            </a:r>
          </a:p>
        </p:txBody>
      </p:sp>
      <p:pic>
        <p:nvPicPr>
          <p:cNvPr id="21" name="Image 20"/>
          <p:cNvPicPr>
            <a:picLocks noChangeAspect="1"/>
          </p:cNvPicPr>
          <p:nvPr/>
        </p:nvPicPr>
        <p:blipFill rotWithShape="1">
          <a:blip r:embed="rId3" cstate="print">
            <a:extLst>
              <a:ext uri="{28A0092B-C50C-407E-A947-70E740481C1C}">
                <a14:useLocalDpi xmlns:a14="http://schemas.microsoft.com/office/drawing/2010/main" val="0"/>
              </a:ext>
            </a:extLst>
          </a:blip>
          <a:srcRect r="46812"/>
          <a:stretch/>
        </p:blipFill>
        <p:spPr>
          <a:xfrm>
            <a:off x="1119718" y="5761479"/>
            <a:ext cx="436117" cy="325154"/>
          </a:xfrm>
          <a:prstGeom prst="rect">
            <a:avLst/>
          </a:prstGeom>
        </p:spPr>
      </p:pic>
      <p:pic>
        <p:nvPicPr>
          <p:cNvPr id="27" name="Image 26"/>
          <p:cNvPicPr>
            <a:picLocks noChangeAspect="1"/>
          </p:cNvPicPr>
          <p:nvPr/>
        </p:nvPicPr>
        <p:blipFill rotWithShape="1">
          <a:blip r:embed="rId3" cstate="print">
            <a:extLst>
              <a:ext uri="{28A0092B-C50C-407E-A947-70E740481C1C}">
                <a14:useLocalDpi xmlns:a14="http://schemas.microsoft.com/office/drawing/2010/main" val="0"/>
              </a:ext>
            </a:extLst>
          </a:blip>
          <a:srcRect r="46812"/>
          <a:stretch/>
        </p:blipFill>
        <p:spPr>
          <a:xfrm>
            <a:off x="1119718" y="3764836"/>
            <a:ext cx="436117" cy="325154"/>
          </a:xfrm>
          <a:prstGeom prst="rect">
            <a:avLst/>
          </a:prstGeom>
        </p:spPr>
      </p:pic>
      <p:pic>
        <p:nvPicPr>
          <p:cNvPr id="28" name="Image 27"/>
          <p:cNvPicPr>
            <a:picLocks noChangeAspect="1"/>
          </p:cNvPicPr>
          <p:nvPr/>
        </p:nvPicPr>
        <p:blipFill rotWithShape="1">
          <a:blip r:embed="rId3" cstate="print">
            <a:extLst>
              <a:ext uri="{28A0092B-C50C-407E-A947-70E740481C1C}">
                <a14:useLocalDpi xmlns:a14="http://schemas.microsoft.com/office/drawing/2010/main" val="0"/>
              </a:ext>
            </a:extLst>
          </a:blip>
          <a:srcRect r="46812"/>
          <a:stretch/>
        </p:blipFill>
        <p:spPr>
          <a:xfrm>
            <a:off x="1119718" y="4390441"/>
            <a:ext cx="436117" cy="325154"/>
          </a:xfrm>
          <a:prstGeom prst="rect">
            <a:avLst/>
          </a:prstGeom>
        </p:spPr>
      </p:pic>
      <p:pic>
        <p:nvPicPr>
          <p:cNvPr id="29" name="Imag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781" y="3826687"/>
            <a:ext cx="531319" cy="251559"/>
          </a:xfrm>
          <a:prstGeom prst="rect">
            <a:avLst/>
          </a:prstGeom>
        </p:spPr>
      </p:pic>
      <p:pic>
        <p:nvPicPr>
          <p:cNvPr id="30" name="Imag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781" y="1099447"/>
            <a:ext cx="888174" cy="420516"/>
          </a:xfrm>
          <a:prstGeom prst="rect">
            <a:avLst/>
          </a:prstGeom>
        </p:spPr>
      </p:pic>
      <p:graphicFrame>
        <p:nvGraphicFramePr>
          <p:cNvPr id="11" name="図表 10">
            <a:extLst>
              <a:ext uri="{FF2B5EF4-FFF2-40B4-BE49-F238E27FC236}">
                <a16:creationId xmlns:a16="http://schemas.microsoft.com/office/drawing/2014/main" id="{B180B76A-2F75-E448-8A21-963532161951}"/>
              </a:ext>
            </a:extLst>
          </p:cNvPr>
          <p:cNvGraphicFramePr/>
          <p:nvPr>
            <p:extLst>
              <p:ext uri="{D42A27DB-BD31-4B8C-83A1-F6EECF244321}">
                <p14:modId xmlns:p14="http://schemas.microsoft.com/office/powerpoint/2010/main" val="3062161337"/>
              </p:ext>
            </p:extLst>
          </p:nvPr>
        </p:nvGraphicFramePr>
        <p:xfrm>
          <a:off x="0" y="-2196"/>
          <a:ext cx="12192000" cy="42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Image 13">
            <a:extLst>
              <a:ext uri="{FF2B5EF4-FFF2-40B4-BE49-F238E27FC236}">
                <a16:creationId xmlns:a16="http://schemas.microsoft.com/office/drawing/2014/main" id="{64341F82-B828-A646-8952-FC50E3D2045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47822" y="2838450"/>
            <a:ext cx="756000" cy="756000"/>
          </a:xfrm>
          <a:prstGeom prst="rect">
            <a:avLst/>
          </a:prstGeom>
        </p:spPr>
      </p:pic>
      <p:pic>
        <p:nvPicPr>
          <p:cNvPr id="13" name="Image 13">
            <a:extLst>
              <a:ext uri="{FF2B5EF4-FFF2-40B4-BE49-F238E27FC236}">
                <a16:creationId xmlns:a16="http://schemas.microsoft.com/office/drawing/2014/main" id="{F4AB8170-2296-7A49-998C-63A68AE6E10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00903" y="4818336"/>
            <a:ext cx="756000" cy="756000"/>
          </a:xfrm>
          <a:prstGeom prst="rect">
            <a:avLst/>
          </a:prstGeom>
        </p:spPr>
      </p:pic>
      <p:pic>
        <p:nvPicPr>
          <p:cNvPr id="14" name="Image 12">
            <a:extLst>
              <a:ext uri="{FF2B5EF4-FFF2-40B4-BE49-F238E27FC236}">
                <a16:creationId xmlns:a16="http://schemas.microsoft.com/office/drawing/2014/main" id="{F35B57A5-EE58-EF4F-A48A-94769188008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44903" y="2838450"/>
            <a:ext cx="756000" cy="756000"/>
          </a:xfrm>
          <a:prstGeom prst="rect">
            <a:avLst/>
          </a:prstGeom>
        </p:spPr>
      </p:pic>
      <p:pic>
        <p:nvPicPr>
          <p:cNvPr id="15" name="Image 12">
            <a:extLst>
              <a:ext uri="{FF2B5EF4-FFF2-40B4-BE49-F238E27FC236}">
                <a16:creationId xmlns:a16="http://schemas.microsoft.com/office/drawing/2014/main" id="{98DED776-366A-D840-8F0F-B8C59F9C970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25403" y="927134"/>
            <a:ext cx="756000" cy="756000"/>
          </a:xfrm>
          <a:prstGeom prst="rect">
            <a:avLst/>
          </a:prstGeom>
        </p:spPr>
      </p:pic>
    </p:spTree>
    <p:extLst>
      <p:ext uri="{BB962C8B-B14F-4D97-AF65-F5344CB8AC3E}">
        <p14:creationId xmlns:p14="http://schemas.microsoft.com/office/powerpoint/2010/main" val="931551604"/>
      </p:ext>
    </p:extLst>
  </p:cSld>
  <p:clrMapOvr>
    <a:masterClrMapping/>
  </p:clrMapOvr>
  <mc:AlternateContent xmlns:mc="http://schemas.openxmlformats.org/markup-compatibility/2006" xmlns:p14="http://schemas.microsoft.com/office/powerpoint/2010/main">
    <mc:Choice Requires="p14">
      <p:transition spd="slow" p14:dur="2000" advTm="67759"/>
    </mc:Choice>
    <mc:Fallback xmlns="">
      <p:transition spd="slow" advTm="6775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1"/>
          <p:cNvGrpSpPr>
            <a:grpSpLocks/>
          </p:cNvGrpSpPr>
          <p:nvPr/>
        </p:nvGrpSpPr>
        <p:grpSpPr bwMode="auto">
          <a:xfrm rot="16200000">
            <a:off x="10720361" y="5386361"/>
            <a:ext cx="1238303" cy="1704975"/>
            <a:chOff x="1078534" y="1042968"/>
            <a:chExt cx="23584" cy="43434"/>
          </a:xfrm>
        </p:grpSpPr>
        <p:sp>
          <p:nvSpPr>
            <p:cNvPr id="6" name="AutoShape 2"/>
            <p:cNvSpPr>
              <a:spLocks noChangeArrowheads="1"/>
            </p:cNvSpPr>
            <p:nvPr/>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7" name="AutoShape 3"/>
            <p:cNvSpPr>
              <a:spLocks noChangeArrowheads="1"/>
            </p:cNvSpPr>
            <p:nvPr/>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8" name="AutoShape 4"/>
            <p:cNvSpPr>
              <a:spLocks noChangeArrowheads="1"/>
            </p:cNvSpPr>
            <p:nvPr/>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grpSp>
      <p:sp>
        <p:nvSpPr>
          <p:cNvPr id="4" name="Espace réservé du numéro de diapositive 3"/>
          <p:cNvSpPr>
            <a:spLocks noGrp="1"/>
          </p:cNvSpPr>
          <p:nvPr>
            <p:ph type="sldNum" sz="quarter" idx="12"/>
          </p:nvPr>
        </p:nvSpPr>
        <p:spPr>
          <a:xfrm>
            <a:off x="9448800" y="6492875"/>
            <a:ext cx="2743200" cy="365125"/>
          </a:xfrm>
        </p:spPr>
        <p:txBody>
          <a:bodyPr/>
          <a:lstStyle/>
          <a:p>
            <a:fld id="{525B46E8-4FD4-406F-87DE-CE06D96F6B8E}" type="slidenum">
              <a:rPr lang="fr-FR" smtClean="0">
                <a:solidFill>
                  <a:schemeClr val="bg1"/>
                </a:solidFill>
              </a:rPr>
              <a:t>15</a:t>
            </a:fld>
            <a:endParaRPr lang="fr-FR">
              <a:solidFill>
                <a:schemeClr val="bg1"/>
              </a:solidFill>
            </a:endParaRPr>
          </a:p>
        </p:txBody>
      </p:sp>
      <p:sp>
        <p:nvSpPr>
          <p:cNvPr id="9" name="Titre 1"/>
          <p:cNvSpPr txBox="1">
            <a:spLocks/>
          </p:cNvSpPr>
          <p:nvPr/>
        </p:nvSpPr>
        <p:spPr>
          <a:xfrm>
            <a:off x="2260965" y="2821687"/>
            <a:ext cx="7576718" cy="64071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spc="300" dirty="0"/>
              <a:t>ANALYSE DU CAS D’ETUDE</a:t>
            </a:r>
          </a:p>
        </p:txBody>
      </p:sp>
    </p:spTree>
    <p:extLst>
      <p:ext uri="{BB962C8B-B14F-4D97-AF65-F5344CB8AC3E}">
        <p14:creationId xmlns:p14="http://schemas.microsoft.com/office/powerpoint/2010/main" val="2829888299"/>
      </p:ext>
    </p:extLst>
  </p:cSld>
  <p:clrMapOvr>
    <a:masterClrMapping/>
  </p:clrMapOvr>
  <mc:AlternateContent xmlns:mc="http://schemas.openxmlformats.org/markup-compatibility/2006" xmlns:p14="http://schemas.microsoft.com/office/powerpoint/2010/main">
    <mc:Choice Requires="p14">
      <p:transition spd="slow" p14:dur="2000" advTm="5441"/>
    </mc:Choice>
    <mc:Fallback xmlns="">
      <p:transition spd="slow" advTm="544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5359" y="1540402"/>
            <a:ext cx="11361281" cy="5294271"/>
          </a:xfrm>
        </p:spPr>
        <p:txBody>
          <a:bodyPr>
            <a:normAutofit fontScale="92500" lnSpcReduction="10000"/>
          </a:bodyPr>
          <a:lstStyle/>
          <a:p>
            <a:pPr>
              <a:buFont typeface="Courier New" panose="02070309020205020404" pitchFamily="49" charset="0"/>
              <a:buChar char="o"/>
            </a:pPr>
            <a:r>
              <a:rPr lang="fr-FR" dirty="0"/>
              <a:t>Données</a:t>
            </a:r>
          </a:p>
          <a:p>
            <a:pPr marL="514350" indent="-514350">
              <a:buAutoNum type="alphaUcPeriod"/>
            </a:pPr>
            <a:r>
              <a:rPr lang="fr-FR" sz="2200" dirty="0"/>
              <a:t>Potentiel de stockage additionnel du carbone (</a:t>
            </a:r>
            <a:r>
              <a:rPr lang="fr-FR" sz="2200" dirty="0" err="1"/>
              <a:t>tC</a:t>
            </a:r>
            <a:r>
              <a:rPr lang="fr-FR" sz="2200" dirty="0"/>
              <a:t>/ha/an)</a:t>
            </a:r>
          </a:p>
          <a:p>
            <a:pPr marL="0" indent="0">
              <a:buNone/>
            </a:pPr>
            <a:endParaRPr lang="fr-FR" sz="2200" dirty="0"/>
          </a:p>
          <a:p>
            <a:pPr marL="0" indent="0">
              <a:buNone/>
            </a:pPr>
            <a:endParaRPr lang="fr-FR" sz="2200" dirty="0"/>
          </a:p>
          <a:p>
            <a:pPr marL="0" indent="0">
              <a:buNone/>
            </a:pPr>
            <a:endParaRPr lang="fr-FR" sz="2200" dirty="0"/>
          </a:p>
          <a:p>
            <a:pPr marL="0" indent="0">
              <a:buNone/>
            </a:pPr>
            <a:endParaRPr lang="fr-FR" sz="2200" dirty="0"/>
          </a:p>
          <a:p>
            <a:pPr marL="514350" indent="-514350">
              <a:buFont typeface="+mj-lt"/>
              <a:buAutoNum type="alphaUcPeriod" startAt="2"/>
            </a:pPr>
            <a:r>
              <a:rPr lang="fr-FR" sz="2200" dirty="0"/>
              <a:t>Prix du carbone utilisé dans l’évaluation :</a:t>
            </a:r>
          </a:p>
          <a:p>
            <a:pPr marL="0" indent="0">
              <a:buNone/>
            </a:pPr>
            <a:r>
              <a:rPr lang="fr-FR" sz="2200" dirty="0"/>
              <a:t>         (1 </a:t>
            </a:r>
            <a:r>
              <a:rPr lang="fr-FR" sz="2200" dirty="0" err="1"/>
              <a:t>tC</a:t>
            </a:r>
            <a:r>
              <a:rPr lang="fr-FR" sz="2200" dirty="0"/>
              <a:t> = </a:t>
            </a:r>
            <a:r>
              <a:rPr lang="fr-FR" sz="2200" dirty="0">
                <a:solidFill>
                  <a:srgbClr val="FF0000"/>
                </a:solidFill>
              </a:rPr>
              <a:t>3,67</a:t>
            </a:r>
            <a:r>
              <a:rPr lang="fr-FR" sz="2200" dirty="0"/>
              <a:t> teqCO2)</a:t>
            </a:r>
          </a:p>
          <a:p>
            <a:pPr marL="0" indent="0">
              <a:buNone/>
            </a:pPr>
            <a:endParaRPr lang="fr-FR" sz="2200" dirty="0"/>
          </a:p>
          <a:p>
            <a:pPr marL="0" indent="0">
              <a:buNone/>
            </a:pPr>
            <a:endParaRPr lang="fr-FR" sz="2200" dirty="0"/>
          </a:p>
          <a:p>
            <a:pPr marL="0" indent="0">
              <a:buNone/>
            </a:pPr>
            <a:endParaRPr lang="fr-FR" sz="2200" dirty="0"/>
          </a:p>
          <a:p>
            <a:pPr marL="514350" indent="-514350">
              <a:buFont typeface="+mj-lt"/>
              <a:buAutoNum type="alphaUcPeriod" startAt="3"/>
            </a:pPr>
            <a:r>
              <a:rPr lang="fr-FR" sz="2200" dirty="0"/>
              <a:t>Le taux d’implantation des mesures agricoles sur la SAU (haies et couverts végétaux) : 60 %</a:t>
            </a:r>
          </a:p>
          <a:p>
            <a:pPr marL="514350" indent="-514350">
              <a:buFont typeface="+mj-lt"/>
              <a:buAutoNum type="alphaUcPeriod" startAt="3"/>
            </a:pPr>
            <a:r>
              <a:rPr lang="fr-FR" sz="2200" dirty="0"/>
              <a:t>CAR minimum des agriculteurs sur le site d’étude : 368 €/ha/an</a:t>
            </a:r>
          </a:p>
          <a:p>
            <a:pPr marL="457200" lvl="1" indent="0">
              <a:buNone/>
            </a:pPr>
            <a:r>
              <a:rPr lang="fr-FR" sz="1800" dirty="0"/>
              <a:t>= Coûts de réduction des émissions de phosphore par les mesures « haies » et « couverts végétaux permanentes »</a:t>
            </a:r>
          </a:p>
          <a:p>
            <a:pPr marL="457200" lvl="1" indent="0">
              <a:buNone/>
            </a:pPr>
            <a:endParaRPr lang="fr-FR" sz="1800" dirty="0"/>
          </a:p>
        </p:txBody>
      </p:sp>
      <p:sp>
        <p:nvSpPr>
          <p:cNvPr id="5" name="Espace réservé du numéro de diapositive 4"/>
          <p:cNvSpPr>
            <a:spLocks noGrp="1"/>
          </p:cNvSpPr>
          <p:nvPr>
            <p:ph type="sldNum" sz="quarter" idx="12"/>
          </p:nvPr>
        </p:nvSpPr>
        <p:spPr>
          <a:xfrm>
            <a:off x="9448800" y="6492875"/>
            <a:ext cx="2743200" cy="365125"/>
          </a:xfrm>
        </p:spPr>
        <p:txBody>
          <a:bodyPr/>
          <a:lstStyle/>
          <a:p>
            <a:fld id="{525B46E8-4FD4-406F-87DE-CE06D96F6B8E}" type="slidenum">
              <a:rPr lang="fr-FR" smtClean="0"/>
              <a:t>16</a:t>
            </a:fld>
            <a:endParaRPr lang="fr-FR"/>
          </a:p>
        </p:txBody>
      </p:sp>
      <p:graphicFrame>
        <p:nvGraphicFramePr>
          <p:cNvPr id="7" name="Tableau 6"/>
          <p:cNvGraphicFramePr>
            <a:graphicFrameLocks noGrp="1"/>
          </p:cNvGraphicFramePr>
          <p:nvPr>
            <p:extLst/>
          </p:nvPr>
        </p:nvGraphicFramePr>
        <p:xfrm>
          <a:off x="5761596" y="3904136"/>
          <a:ext cx="6193843" cy="1402400"/>
        </p:xfrm>
        <a:graphic>
          <a:graphicData uri="http://schemas.openxmlformats.org/drawingml/2006/table">
            <a:tbl>
              <a:tblPr firstRow="1" firstCol="1" bandRow="1">
                <a:tableStyleId>{93296810-A885-4BE3-A3E7-6D5BEEA58F35}</a:tableStyleId>
              </a:tblPr>
              <a:tblGrid>
                <a:gridCol w="4446929">
                  <a:extLst>
                    <a:ext uri="{9D8B030D-6E8A-4147-A177-3AD203B41FA5}">
                      <a16:colId xmlns:a16="http://schemas.microsoft.com/office/drawing/2014/main" val="4262806195"/>
                    </a:ext>
                  </a:extLst>
                </a:gridCol>
                <a:gridCol w="777923">
                  <a:extLst>
                    <a:ext uri="{9D8B030D-6E8A-4147-A177-3AD203B41FA5}">
                      <a16:colId xmlns:a16="http://schemas.microsoft.com/office/drawing/2014/main" val="919278650"/>
                    </a:ext>
                  </a:extLst>
                </a:gridCol>
                <a:gridCol w="968991">
                  <a:extLst>
                    <a:ext uri="{9D8B030D-6E8A-4147-A177-3AD203B41FA5}">
                      <a16:colId xmlns:a16="http://schemas.microsoft.com/office/drawing/2014/main" val="2506228991"/>
                    </a:ext>
                  </a:extLst>
                </a:gridCol>
              </a:tblGrid>
              <a:tr h="190500">
                <a:tc>
                  <a:txBody>
                    <a:bodyPr/>
                    <a:lstStyle/>
                    <a:p>
                      <a:pPr>
                        <a:lnSpc>
                          <a:spcPct val="107000"/>
                        </a:lnSpc>
                      </a:pPr>
                      <a:endParaRPr lang="fr-FR" sz="18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800" dirty="0">
                          <a:effectLst/>
                        </a:rPr>
                        <a:t>€/</a:t>
                      </a:r>
                      <a:r>
                        <a:rPr lang="fr-FR" sz="1800" dirty="0" err="1">
                          <a:effectLst/>
                        </a:rPr>
                        <a:t>tC</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800" dirty="0">
                          <a:effectLst/>
                        </a:rPr>
                        <a:t>€/teqCO</a:t>
                      </a:r>
                      <a:r>
                        <a:rPr lang="fr-FR" sz="1800" baseline="-25000" dirty="0">
                          <a:effectLst/>
                        </a:rPr>
                        <a:t>2</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extLst>
                  <a:ext uri="{0D108BD9-81ED-4DB2-BD59-A6C34878D82A}">
                    <a16:rowId xmlns:a16="http://schemas.microsoft.com/office/drawing/2014/main" val="1476637681"/>
                  </a:ext>
                </a:extLst>
              </a:tr>
              <a:tr h="190500">
                <a:tc>
                  <a:txBody>
                    <a:bodyPr/>
                    <a:lstStyle/>
                    <a:p>
                      <a:pPr>
                        <a:lnSpc>
                          <a:spcPct val="107000"/>
                        </a:lnSpc>
                        <a:spcAft>
                          <a:spcPts val="0"/>
                        </a:spcAft>
                      </a:pPr>
                      <a:r>
                        <a:rPr lang="fr-FR" sz="1800" b="1" u="none" dirty="0">
                          <a:effectLst/>
                        </a:rPr>
                        <a:t>Valeur Tutélaire</a:t>
                      </a:r>
                      <a:r>
                        <a:rPr lang="fr-FR" sz="1800" b="1" u="none" baseline="0" dirty="0">
                          <a:effectLst/>
                        </a:rPr>
                        <a:t> du </a:t>
                      </a:r>
                      <a:r>
                        <a:rPr lang="fr-FR" sz="1800" b="1" u="none" dirty="0">
                          <a:effectLst/>
                        </a:rPr>
                        <a:t>Carbone </a:t>
                      </a:r>
                      <a:r>
                        <a:rPr lang="fr-FR" sz="1800" dirty="0">
                          <a:effectLst/>
                        </a:rPr>
                        <a:t>à horizon 2030</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800">
                          <a:effectLst/>
                        </a:rPr>
                        <a:t>917,5</a:t>
                      </a:r>
                      <a:endParaRPr lang="fr-FR" sz="180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800" dirty="0">
                          <a:effectLst/>
                        </a:rPr>
                        <a:t>250</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extLst>
                  <a:ext uri="{0D108BD9-81ED-4DB2-BD59-A6C34878D82A}">
                    <a16:rowId xmlns:a16="http://schemas.microsoft.com/office/drawing/2014/main" val="365319205"/>
                  </a:ext>
                </a:extLst>
              </a:tr>
              <a:tr h="190500">
                <a:tc>
                  <a:txBody>
                    <a:bodyPr/>
                    <a:lstStyle/>
                    <a:p>
                      <a:pPr>
                        <a:lnSpc>
                          <a:spcPct val="107000"/>
                        </a:lnSpc>
                        <a:spcAft>
                          <a:spcPts val="0"/>
                        </a:spcAft>
                      </a:pPr>
                      <a:r>
                        <a:rPr lang="fr-FR" sz="1800" dirty="0">
                          <a:effectLst/>
                        </a:rPr>
                        <a:t>Prix du </a:t>
                      </a:r>
                      <a:r>
                        <a:rPr lang="fr-FR" sz="1800" dirty="0" err="1">
                          <a:effectLst/>
                        </a:rPr>
                        <a:t>Carbocage</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800" dirty="0">
                          <a:solidFill>
                            <a:srgbClr val="FF0000"/>
                          </a:solidFill>
                          <a:effectLst/>
                          <a:latin typeface="+mn-lt"/>
                          <a:ea typeface="+mn-ea"/>
                          <a:cs typeface="+mn-cs"/>
                        </a:rPr>
                        <a:t>367</a:t>
                      </a:r>
                      <a:endParaRPr lang="fr-FR" sz="1800" dirty="0">
                        <a:solidFill>
                          <a:srgbClr val="FF0000"/>
                        </a:solidFill>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800" dirty="0">
                          <a:effectLst/>
                        </a:rPr>
                        <a:t>100</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extLst>
                  <a:ext uri="{0D108BD9-81ED-4DB2-BD59-A6C34878D82A}">
                    <a16:rowId xmlns:a16="http://schemas.microsoft.com/office/drawing/2014/main" val="1475611216"/>
                  </a:ext>
                </a:extLst>
              </a:tr>
              <a:tr h="190500">
                <a:tc>
                  <a:txBody>
                    <a:bodyPr/>
                    <a:lstStyle/>
                    <a:p>
                      <a:pPr>
                        <a:lnSpc>
                          <a:spcPct val="107000"/>
                        </a:lnSpc>
                        <a:spcAft>
                          <a:spcPts val="0"/>
                        </a:spcAft>
                      </a:pPr>
                      <a:r>
                        <a:rPr lang="fr-FR" sz="1800" dirty="0">
                          <a:effectLst/>
                        </a:rPr>
                        <a:t>Coût d'abattement</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tc>
                <a:tc>
                  <a:txBody>
                    <a:bodyPr/>
                    <a:lstStyle/>
                    <a:p>
                      <a:pPr algn="r">
                        <a:lnSpc>
                          <a:spcPct val="107000"/>
                        </a:lnSpc>
                        <a:spcAft>
                          <a:spcPts val="0"/>
                        </a:spcAft>
                      </a:pPr>
                      <a:r>
                        <a:rPr lang="fr-FR" sz="1800" dirty="0">
                          <a:solidFill>
                            <a:srgbClr val="FF0000"/>
                          </a:solidFill>
                          <a:effectLst/>
                          <a:latin typeface="+mn-lt"/>
                          <a:ea typeface="+mn-ea"/>
                          <a:cs typeface="+mn-cs"/>
                        </a:rPr>
                        <a:t>587,2</a:t>
                      </a:r>
                      <a:endParaRPr lang="fr-FR" sz="1800" dirty="0">
                        <a:solidFill>
                          <a:srgbClr val="FF0000"/>
                        </a:solidFill>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800" dirty="0">
                          <a:effectLst/>
                        </a:rPr>
                        <a:t>160</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extLst>
                  <a:ext uri="{0D108BD9-81ED-4DB2-BD59-A6C34878D82A}">
                    <a16:rowId xmlns:a16="http://schemas.microsoft.com/office/drawing/2014/main" val="3522016683"/>
                  </a:ext>
                </a:extLst>
              </a:tr>
              <a:tr h="190500">
                <a:tc>
                  <a:txBody>
                    <a:bodyPr/>
                    <a:lstStyle/>
                    <a:p>
                      <a:pPr>
                        <a:lnSpc>
                          <a:spcPct val="107000"/>
                        </a:lnSpc>
                        <a:spcAft>
                          <a:spcPts val="0"/>
                        </a:spcAft>
                      </a:pPr>
                      <a:r>
                        <a:rPr lang="fr-FR" sz="1800" dirty="0">
                          <a:effectLst/>
                        </a:rPr>
                        <a:t>1er contrat </a:t>
                      </a:r>
                      <a:r>
                        <a:rPr lang="fr-FR" sz="1800" u="none" dirty="0">
                          <a:effectLst/>
                        </a:rPr>
                        <a:t>de </a:t>
                      </a:r>
                      <a:r>
                        <a:rPr lang="fr-FR" sz="1600" u="none" dirty="0">
                          <a:effectLst/>
                        </a:rPr>
                        <a:t>l'</a:t>
                      </a:r>
                      <a:r>
                        <a:rPr lang="fr-FR" sz="1800" u="none" dirty="0">
                          <a:effectLst/>
                        </a:rPr>
                        <a:t>A</a:t>
                      </a:r>
                      <a:r>
                        <a:rPr lang="fr-FR" sz="1600" u="none" dirty="0">
                          <a:effectLst/>
                        </a:rPr>
                        <a:t>ssociation</a:t>
                      </a:r>
                      <a:r>
                        <a:rPr lang="fr-FR" sz="1600" u="none" baseline="0" dirty="0">
                          <a:effectLst/>
                        </a:rPr>
                        <a:t> </a:t>
                      </a:r>
                      <a:r>
                        <a:rPr lang="fr-FR" sz="1800" u="none" dirty="0">
                          <a:effectLst/>
                        </a:rPr>
                        <a:t>F</a:t>
                      </a:r>
                      <a:r>
                        <a:rPr lang="fr-FR" sz="1600" u="none" dirty="0">
                          <a:effectLst/>
                        </a:rPr>
                        <a:t>rance </a:t>
                      </a:r>
                      <a:r>
                        <a:rPr lang="fr-FR" sz="1800" u="none" dirty="0">
                          <a:effectLst/>
                        </a:rPr>
                        <a:t>C</a:t>
                      </a:r>
                      <a:r>
                        <a:rPr lang="fr-FR" sz="1600" u="none" dirty="0">
                          <a:effectLst/>
                        </a:rPr>
                        <a:t>arbone </a:t>
                      </a:r>
                      <a:r>
                        <a:rPr lang="fr-FR" sz="1800" u="none" dirty="0">
                          <a:effectLst/>
                        </a:rPr>
                        <a:t>A</a:t>
                      </a:r>
                      <a:r>
                        <a:rPr lang="fr-FR" sz="1600" u="none" dirty="0">
                          <a:effectLst/>
                        </a:rPr>
                        <a:t>gri</a:t>
                      </a:r>
                      <a:endParaRPr lang="fr-FR" sz="1600" u="none" dirty="0">
                        <a:effectLst/>
                        <a:latin typeface="Calibri" panose="020F0502020204030204" pitchFamily="34" charset="0"/>
                        <a:ea typeface="Yu Mincho"/>
                        <a:cs typeface="Times New Roman" panose="02020603050405020304" pitchFamily="18" charset="0"/>
                      </a:endParaRPr>
                    </a:p>
                  </a:txBody>
                  <a:tcPr marL="44450" marR="44450" marT="0" marB="0"/>
                </a:tc>
                <a:tc>
                  <a:txBody>
                    <a:bodyPr/>
                    <a:lstStyle/>
                    <a:p>
                      <a:pPr algn="r">
                        <a:lnSpc>
                          <a:spcPct val="107000"/>
                        </a:lnSpc>
                        <a:spcAft>
                          <a:spcPts val="0"/>
                        </a:spcAft>
                      </a:pPr>
                      <a:r>
                        <a:rPr lang="fr-FR" sz="1800" dirty="0">
                          <a:solidFill>
                            <a:srgbClr val="FF0000"/>
                          </a:solidFill>
                          <a:effectLst/>
                        </a:rPr>
                        <a:t>110,1</a:t>
                      </a:r>
                      <a:endParaRPr lang="fr-FR" sz="1800" dirty="0">
                        <a:solidFill>
                          <a:srgbClr val="FF0000"/>
                        </a:solidFill>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800" dirty="0">
                          <a:effectLst/>
                        </a:rPr>
                        <a:t>30</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extLst>
                  <a:ext uri="{0D108BD9-81ED-4DB2-BD59-A6C34878D82A}">
                    <a16:rowId xmlns:a16="http://schemas.microsoft.com/office/drawing/2014/main" val="3856900107"/>
                  </a:ext>
                </a:extLst>
              </a:tr>
            </a:tbl>
          </a:graphicData>
        </a:graphic>
      </p:graphicFrame>
      <p:graphicFrame>
        <p:nvGraphicFramePr>
          <p:cNvPr id="8" name="Tableau 7"/>
          <p:cNvGraphicFramePr>
            <a:graphicFrameLocks noGrp="1"/>
          </p:cNvGraphicFramePr>
          <p:nvPr>
            <p:extLst/>
          </p:nvPr>
        </p:nvGraphicFramePr>
        <p:xfrm>
          <a:off x="4889621" y="2347237"/>
          <a:ext cx="7065818" cy="1402400"/>
        </p:xfrm>
        <a:graphic>
          <a:graphicData uri="http://schemas.openxmlformats.org/drawingml/2006/table">
            <a:tbl>
              <a:tblPr firstRow="1" firstCol="1" bandRow="1">
                <a:tableStyleId>{93296810-A885-4BE3-A3E7-6D5BEEA58F35}</a:tableStyleId>
              </a:tblPr>
              <a:tblGrid>
                <a:gridCol w="3546763">
                  <a:extLst>
                    <a:ext uri="{9D8B030D-6E8A-4147-A177-3AD203B41FA5}">
                      <a16:colId xmlns:a16="http://schemas.microsoft.com/office/drawing/2014/main" val="415067437"/>
                    </a:ext>
                  </a:extLst>
                </a:gridCol>
                <a:gridCol w="1155123">
                  <a:extLst>
                    <a:ext uri="{9D8B030D-6E8A-4147-A177-3AD203B41FA5}">
                      <a16:colId xmlns:a16="http://schemas.microsoft.com/office/drawing/2014/main" val="3269795761"/>
                    </a:ext>
                  </a:extLst>
                </a:gridCol>
                <a:gridCol w="1269423">
                  <a:extLst>
                    <a:ext uri="{9D8B030D-6E8A-4147-A177-3AD203B41FA5}">
                      <a16:colId xmlns:a16="http://schemas.microsoft.com/office/drawing/2014/main" val="875413087"/>
                    </a:ext>
                  </a:extLst>
                </a:gridCol>
                <a:gridCol w="1094509">
                  <a:extLst>
                    <a:ext uri="{9D8B030D-6E8A-4147-A177-3AD203B41FA5}">
                      <a16:colId xmlns:a16="http://schemas.microsoft.com/office/drawing/2014/main" val="2671906637"/>
                    </a:ext>
                  </a:extLst>
                </a:gridCol>
              </a:tblGrid>
              <a:tr h="190500">
                <a:tc>
                  <a:txBody>
                    <a:bodyPr/>
                    <a:lstStyle/>
                    <a:p>
                      <a:pPr>
                        <a:lnSpc>
                          <a:spcPct val="107000"/>
                        </a:lnSpc>
                      </a:pPr>
                      <a:endParaRPr lang="fr-FR" sz="18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1800">
                          <a:effectLst/>
                        </a:rPr>
                        <a:t>INRA 2019</a:t>
                      </a:r>
                      <a:endParaRPr lang="fr-FR" sz="180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nSpc>
                          <a:spcPct val="107000"/>
                        </a:lnSpc>
                        <a:spcAft>
                          <a:spcPts val="0"/>
                        </a:spcAft>
                      </a:pPr>
                      <a:r>
                        <a:rPr lang="fr-FR" sz="1800">
                          <a:effectLst/>
                        </a:rPr>
                        <a:t>Chenu 2014</a:t>
                      </a:r>
                      <a:endParaRPr lang="fr-FR" sz="180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nSpc>
                          <a:spcPct val="107000"/>
                        </a:lnSpc>
                        <a:spcAft>
                          <a:spcPts val="0"/>
                        </a:spcAft>
                      </a:pPr>
                      <a:r>
                        <a:rPr lang="fr-FR" sz="1800" dirty="0" err="1">
                          <a:effectLst/>
                        </a:rPr>
                        <a:t>Carbocage</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extLst>
                  <a:ext uri="{0D108BD9-81ED-4DB2-BD59-A6C34878D82A}">
                    <a16:rowId xmlns:a16="http://schemas.microsoft.com/office/drawing/2014/main" val="1859239705"/>
                  </a:ext>
                </a:extLst>
              </a:tr>
              <a:tr h="190500">
                <a:tc>
                  <a:txBody>
                    <a:bodyPr/>
                    <a:lstStyle/>
                    <a:p>
                      <a:pPr>
                        <a:lnSpc>
                          <a:spcPct val="107000"/>
                        </a:lnSpc>
                        <a:spcAft>
                          <a:spcPts val="0"/>
                        </a:spcAft>
                      </a:pPr>
                      <a:r>
                        <a:rPr lang="fr-FR" sz="1800" dirty="0">
                          <a:effectLst/>
                        </a:rPr>
                        <a:t>Haies linaires (100m/ha) en culture</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800" dirty="0">
                          <a:effectLst/>
                        </a:rPr>
                        <a:t>0,017</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800">
                          <a:effectLst/>
                        </a:rPr>
                        <a:t>0,15</a:t>
                      </a:r>
                      <a:endParaRPr lang="fr-FR" sz="180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nSpc>
                          <a:spcPct val="107000"/>
                        </a:lnSpc>
                        <a:spcAft>
                          <a:spcPts val="0"/>
                        </a:spcAft>
                      </a:pPr>
                      <a:r>
                        <a:rPr lang="fr-FR" sz="1800" dirty="0">
                          <a:effectLst/>
                        </a:rPr>
                        <a:t> </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extLst>
                  <a:ext uri="{0D108BD9-81ED-4DB2-BD59-A6C34878D82A}">
                    <a16:rowId xmlns:a16="http://schemas.microsoft.com/office/drawing/2014/main" val="326985081"/>
                  </a:ext>
                </a:extLst>
              </a:tr>
              <a:tr h="190500">
                <a:tc>
                  <a:txBody>
                    <a:bodyPr/>
                    <a:lstStyle/>
                    <a:p>
                      <a:pPr>
                        <a:lnSpc>
                          <a:spcPct val="107000"/>
                        </a:lnSpc>
                        <a:spcAft>
                          <a:spcPts val="0"/>
                        </a:spcAft>
                      </a:pPr>
                      <a:r>
                        <a:rPr lang="fr-FR" sz="1800" dirty="0">
                          <a:effectLst/>
                        </a:rPr>
                        <a:t>Haies linaires (100m/ha) en prairies</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nSpc>
                          <a:spcPct val="107000"/>
                        </a:lnSpc>
                        <a:spcAft>
                          <a:spcPts val="0"/>
                        </a:spcAft>
                      </a:pPr>
                      <a:r>
                        <a:rPr lang="fr-FR" sz="1800">
                          <a:effectLst/>
                        </a:rPr>
                        <a:t> </a:t>
                      </a:r>
                      <a:endParaRPr lang="fr-FR" sz="180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800">
                          <a:effectLst/>
                        </a:rPr>
                        <a:t>0,25</a:t>
                      </a:r>
                      <a:endParaRPr lang="fr-FR" sz="180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800" dirty="0">
                          <a:effectLst/>
                        </a:rPr>
                        <a:t>0,046</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extLst>
                  <a:ext uri="{0D108BD9-81ED-4DB2-BD59-A6C34878D82A}">
                    <a16:rowId xmlns:a16="http://schemas.microsoft.com/office/drawing/2014/main" val="613935025"/>
                  </a:ext>
                </a:extLst>
              </a:tr>
              <a:tr h="190500">
                <a:tc>
                  <a:txBody>
                    <a:bodyPr/>
                    <a:lstStyle/>
                    <a:p>
                      <a:pPr>
                        <a:lnSpc>
                          <a:spcPct val="107000"/>
                        </a:lnSpc>
                        <a:spcAft>
                          <a:spcPts val="0"/>
                        </a:spcAft>
                      </a:pPr>
                      <a:r>
                        <a:rPr lang="fr-FR" sz="1800" dirty="0">
                          <a:effectLst/>
                        </a:rPr>
                        <a:t>Agroforesterie intra parcellaire</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800">
                          <a:effectLst/>
                        </a:rPr>
                        <a:t>0,207</a:t>
                      </a:r>
                      <a:endParaRPr lang="fr-FR" sz="180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800">
                          <a:effectLst/>
                        </a:rPr>
                        <a:t>0,3</a:t>
                      </a:r>
                      <a:endParaRPr lang="fr-FR" sz="180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nSpc>
                          <a:spcPct val="107000"/>
                        </a:lnSpc>
                        <a:spcAft>
                          <a:spcPts val="0"/>
                        </a:spcAft>
                      </a:pPr>
                      <a:r>
                        <a:rPr lang="fr-FR" sz="1800" dirty="0">
                          <a:effectLst/>
                        </a:rPr>
                        <a:t> </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extLst>
                  <a:ext uri="{0D108BD9-81ED-4DB2-BD59-A6C34878D82A}">
                    <a16:rowId xmlns:a16="http://schemas.microsoft.com/office/drawing/2014/main" val="3198617921"/>
                  </a:ext>
                </a:extLst>
              </a:tr>
              <a:tr h="190500">
                <a:tc>
                  <a:txBody>
                    <a:bodyPr/>
                    <a:lstStyle/>
                    <a:p>
                      <a:pPr>
                        <a:lnSpc>
                          <a:spcPct val="107000"/>
                        </a:lnSpc>
                        <a:spcAft>
                          <a:spcPts val="0"/>
                        </a:spcAft>
                      </a:pPr>
                      <a:r>
                        <a:rPr lang="fr-FR" sz="1800" dirty="0">
                          <a:effectLst/>
                        </a:rPr>
                        <a:t>Couverts végétaux</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800">
                          <a:effectLst/>
                        </a:rPr>
                        <a:t>0,05</a:t>
                      </a:r>
                      <a:endParaRPr lang="fr-FR" sz="180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800">
                          <a:effectLst/>
                        </a:rPr>
                        <a:t>0,24</a:t>
                      </a:r>
                      <a:endParaRPr lang="fr-FR" sz="1800">
                        <a:effectLst/>
                        <a:latin typeface="Calibri" panose="020F0502020204030204" pitchFamily="34" charset="0"/>
                        <a:ea typeface="Yu Mincho"/>
                        <a:cs typeface="Times New Roman" panose="02020603050405020304" pitchFamily="18" charset="0"/>
                      </a:endParaRPr>
                    </a:p>
                  </a:txBody>
                  <a:tcPr marL="44450" marR="44450" marT="0" marB="0" anchor="b"/>
                </a:tc>
                <a:tc>
                  <a:txBody>
                    <a:bodyPr/>
                    <a:lstStyle/>
                    <a:p>
                      <a:pPr>
                        <a:lnSpc>
                          <a:spcPct val="107000"/>
                        </a:lnSpc>
                        <a:spcAft>
                          <a:spcPts val="0"/>
                        </a:spcAft>
                      </a:pPr>
                      <a:r>
                        <a:rPr lang="fr-FR" sz="1800" dirty="0">
                          <a:effectLst/>
                        </a:rPr>
                        <a:t> </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tc>
                <a:extLst>
                  <a:ext uri="{0D108BD9-81ED-4DB2-BD59-A6C34878D82A}">
                    <a16:rowId xmlns:a16="http://schemas.microsoft.com/office/drawing/2014/main" val="2452667544"/>
                  </a:ext>
                </a:extLst>
              </a:tr>
            </a:tbl>
          </a:graphicData>
        </a:graphic>
      </p:graphicFrame>
      <p:sp>
        <p:nvSpPr>
          <p:cNvPr id="9" name="Espace réservé du contenu 2"/>
          <p:cNvSpPr txBox="1">
            <a:spLocks/>
          </p:cNvSpPr>
          <p:nvPr/>
        </p:nvSpPr>
        <p:spPr>
          <a:xfrm>
            <a:off x="247853" y="673342"/>
            <a:ext cx="11707586" cy="7485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b="1" dirty="0"/>
              <a:t>Potentiel de la valorisation « carbone » des attributs antiérosifs à couvrir des consentements à recevoir (CAR) des agriculteurs dans le contexte étudié</a:t>
            </a:r>
          </a:p>
        </p:txBody>
      </p:sp>
      <p:sp>
        <p:nvSpPr>
          <p:cNvPr id="2" name="ZoneTexte 1"/>
          <p:cNvSpPr txBox="1"/>
          <p:nvPr/>
        </p:nvSpPr>
        <p:spPr>
          <a:xfrm>
            <a:off x="5693864" y="5288699"/>
            <a:ext cx="6430404" cy="461665"/>
          </a:xfrm>
          <a:prstGeom prst="rect">
            <a:avLst/>
          </a:prstGeom>
          <a:noFill/>
        </p:spPr>
        <p:txBody>
          <a:bodyPr wrap="square" rtlCol="0">
            <a:spAutoFit/>
          </a:bodyPr>
          <a:lstStyle/>
          <a:p>
            <a:r>
              <a:rPr lang="fr-FR" sz="1200" i="1" dirty="0">
                <a:solidFill>
                  <a:srgbClr val="44546A"/>
                </a:solidFill>
              </a:rPr>
              <a:t>Le coût d’abattement pour les couverts végétaux:160€/teqCO</a:t>
            </a:r>
            <a:r>
              <a:rPr lang="fr-FR" sz="1200" i="1" baseline="-25000" dirty="0">
                <a:solidFill>
                  <a:srgbClr val="44546A"/>
                </a:solidFill>
              </a:rPr>
              <a:t>2</a:t>
            </a:r>
            <a:r>
              <a:rPr lang="fr-FR" sz="1200" i="1" dirty="0">
                <a:solidFill>
                  <a:srgbClr val="44546A"/>
                </a:solidFill>
              </a:rPr>
              <a:t> sinon 100 €/teqCO</a:t>
            </a:r>
            <a:r>
              <a:rPr lang="fr-FR" sz="1200" i="1" baseline="-25000" dirty="0">
                <a:solidFill>
                  <a:srgbClr val="44546A"/>
                </a:solidFill>
              </a:rPr>
              <a:t>2</a:t>
            </a:r>
            <a:r>
              <a:rPr lang="fr-FR" sz="1200" i="1" dirty="0">
                <a:solidFill>
                  <a:srgbClr val="44546A"/>
                </a:solidFill>
                <a:latin typeface="Calibri" panose="020F0502020204030204" pitchFamily="34" charset="0"/>
                <a:cs typeface="Times New Roman" panose="02020603050405020304" pitchFamily="18" charset="0"/>
              </a:rPr>
              <a:t>. </a:t>
            </a:r>
          </a:p>
          <a:p>
            <a:r>
              <a:rPr lang="fr-FR" sz="1200" i="1" dirty="0">
                <a:solidFill>
                  <a:srgbClr val="44546A"/>
                </a:solidFill>
              </a:rPr>
              <a:t>Source: Quinet et al. (2019); Projet </a:t>
            </a:r>
            <a:r>
              <a:rPr lang="fr-FR" sz="1200" i="1" dirty="0" err="1">
                <a:solidFill>
                  <a:srgbClr val="44546A"/>
                </a:solidFill>
              </a:rPr>
              <a:t>Carbocage</a:t>
            </a:r>
            <a:r>
              <a:rPr lang="fr-FR" sz="1200" i="1" dirty="0">
                <a:solidFill>
                  <a:srgbClr val="44546A"/>
                </a:solidFill>
              </a:rPr>
              <a:t> (2019); Pellerin et al. (2017); La France Agricole (2020)</a:t>
            </a:r>
          </a:p>
        </p:txBody>
      </p:sp>
      <p:graphicFrame>
        <p:nvGraphicFramePr>
          <p:cNvPr id="11" name="図表 10">
            <a:extLst>
              <a:ext uri="{FF2B5EF4-FFF2-40B4-BE49-F238E27FC236}">
                <a16:creationId xmlns:a16="http://schemas.microsoft.com/office/drawing/2014/main" id="{15012DFD-177D-B74C-BBB1-5B095BA25843}"/>
              </a:ext>
            </a:extLst>
          </p:cNvPr>
          <p:cNvGraphicFramePr/>
          <p:nvPr>
            <p:extLst/>
          </p:nvPr>
        </p:nvGraphicFramePr>
        <p:xfrm>
          <a:off x="0" y="-2196"/>
          <a:ext cx="12192000" cy="42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7435318"/>
      </p:ext>
    </p:extLst>
  </p:cSld>
  <p:clrMapOvr>
    <a:masterClrMapping/>
  </p:clrMapOvr>
  <mc:AlternateContent xmlns:mc="http://schemas.openxmlformats.org/markup-compatibility/2006" xmlns:p14="http://schemas.microsoft.com/office/powerpoint/2010/main">
    <mc:Choice Requires="p14">
      <p:transition spd="slow" p14:dur="2000" advTm="172933"/>
    </mc:Choice>
    <mc:Fallback xmlns="">
      <p:transition spd="slow" advTm="17293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2589" y="1118896"/>
            <a:ext cx="11809411" cy="1443890"/>
          </a:xfrm>
        </p:spPr>
        <p:txBody>
          <a:bodyPr>
            <a:normAutofit/>
          </a:bodyPr>
          <a:lstStyle/>
          <a:p>
            <a:pPr>
              <a:buFont typeface="Courier New" panose="02070309020205020404" pitchFamily="49" charset="0"/>
              <a:buChar char="o"/>
            </a:pPr>
            <a:r>
              <a:rPr lang="fr-FR" dirty="0"/>
              <a:t>Taux de couverture d’un CAR (368€/ha/an) des agriculteurs (%)</a:t>
            </a:r>
          </a:p>
          <a:p>
            <a:pPr marL="271463" indent="0">
              <a:buNone/>
            </a:pPr>
            <a:r>
              <a:rPr lang="fr-FR" sz="2400" dirty="0"/>
              <a:t>= </a:t>
            </a:r>
            <a:r>
              <a:rPr lang="fr-FR" b="1" dirty="0">
                <a:solidFill>
                  <a:srgbClr val="00B050"/>
                </a:solidFill>
              </a:rPr>
              <a:t>Potentiel</a:t>
            </a:r>
            <a:r>
              <a:rPr lang="fr-FR" sz="2400" dirty="0"/>
              <a:t> de stockage additionnel du carbone (</a:t>
            </a:r>
            <a:r>
              <a:rPr lang="fr-FR" sz="2400" dirty="0" err="1"/>
              <a:t>tC</a:t>
            </a:r>
            <a:r>
              <a:rPr lang="fr-FR" sz="2400" dirty="0"/>
              <a:t>/ha/an)</a:t>
            </a:r>
            <a:r>
              <a:rPr lang="fr-FR" sz="2400" b="1" dirty="0"/>
              <a:t> * </a:t>
            </a:r>
            <a:r>
              <a:rPr lang="fr-FR" b="1" dirty="0">
                <a:solidFill>
                  <a:schemeClr val="accent4"/>
                </a:solidFill>
              </a:rPr>
              <a:t>Prix</a:t>
            </a:r>
            <a:r>
              <a:rPr lang="fr-FR" sz="2400" dirty="0"/>
              <a:t> (€/</a:t>
            </a:r>
            <a:r>
              <a:rPr lang="fr-FR" sz="2400" dirty="0" err="1"/>
              <a:t>tC</a:t>
            </a:r>
            <a:r>
              <a:rPr lang="fr-FR" sz="2400" dirty="0"/>
              <a:t>)</a:t>
            </a:r>
            <a:r>
              <a:rPr lang="fr-FR" sz="2400" b="1" dirty="0"/>
              <a:t> * </a:t>
            </a:r>
            <a:r>
              <a:rPr lang="fr-FR" sz="2400" dirty="0"/>
              <a:t>0.6 (% de SAU applicables) / 368 (€/ha/an)</a:t>
            </a:r>
          </a:p>
        </p:txBody>
      </p:sp>
      <p:sp>
        <p:nvSpPr>
          <p:cNvPr id="5" name="Espace réservé du numéro de diapositive 4"/>
          <p:cNvSpPr>
            <a:spLocks noGrp="1"/>
          </p:cNvSpPr>
          <p:nvPr>
            <p:ph type="sldNum" sz="quarter" idx="12"/>
          </p:nvPr>
        </p:nvSpPr>
        <p:spPr>
          <a:xfrm>
            <a:off x="9448800" y="6460138"/>
            <a:ext cx="2743200" cy="365125"/>
          </a:xfrm>
        </p:spPr>
        <p:txBody>
          <a:bodyPr/>
          <a:lstStyle/>
          <a:p>
            <a:fld id="{525B46E8-4FD4-406F-87DE-CE06D96F6B8E}" type="slidenum">
              <a:rPr lang="fr-FR" smtClean="0"/>
              <a:t>17</a:t>
            </a:fld>
            <a:endParaRPr lang="fr-FR"/>
          </a:p>
        </p:txBody>
      </p:sp>
      <p:graphicFrame>
        <p:nvGraphicFramePr>
          <p:cNvPr id="8" name="Tableau 7"/>
          <p:cNvGraphicFramePr>
            <a:graphicFrameLocks noGrp="1"/>
          </p:cNvGraphicFramePr>
          <p:nvPr>
            <p:extLst/>
          </p:nvPr>
        </p:nvGraphicFramePr>
        <p:xfrm>
          <a:off x="321629" y="2738298"/>
          <a:ext cx="11532931" cy="1688720"/>
        </p:xfrm>
        <a:graphic>
          <a:graphicData uri="http://schemas.openxmlformats.org/drawingml/2006/table">
            <a:tbl>
              <a:tblPr firstRow="1" firstCol="1" bandCol="1">
                <a:tableStyleId>{00A15C55-8517-42AA-B614-E9B94910E393}</a:tableStyleId>
              </a:tblPr>
              <a:tblGrid>
                <a:gridCol w="1843548">
                  <a:extLst>
                    <a:ext uri="{9D8B030D-6E8A-4147-A177-3AD203B41FA5}">
                      <a16:colId xmlns:a16="http://schemas.microsoft.com/office/drawing/2014/main" val="3435488496"/>
                    </a:ext>
                  </a:extLst>
                </a:gridCol>
                <a:gridCol w="619125">
                  <a:extLst>
                    <a:ext uri="{9D8B030D-6E8A-4147-A177-3AD203B41FA5}">
                      <a16:colId xmlns:a16="http://schemas.microsoft.com/office/drawing/2014/main" val="339362458"/>
                    </a:ext>
                  </a:extLst>
                </a:gridCol>
                <a:gridCol w="722978">
                  <a:extLst>
                    <a:ext uri="{9D8B030D-6E8A-4147-A177-3AD203B41FA5}">
                      <a16:colId xmlns:a16="http://schemas.microsoft.com/office/drawing/2014/main" val="3056226631"/>
                    </a:ext>
                  </a:extLst>
                </a:gridCol>
                <a:gridCol w="1067913">
                  <a:extLst>
                    <a:ext uri="{9D8B030D-6E8A-4147-A177-3AD203B41FA5}">
                      <a16:colId xmlns:a16="http://schemas.microsoft.com/office/drawing/2014/main" val="1752886346"/>
                    </a:ext>
                  </a:extLst>
                </a:gridCol>
                <a:gridCol w="613403">
                  <a:extLst>
                    <a:ext uri="{9D8B030D-6E8A-4147-A177-3AD203B41FA5}">
                      <a16:colId xmlns:a16="http://schemas.microsoft.com/office/drawing/2014/main" val="576191044"/>
                    </a:ext>
                  </a:extLst>
                </a:gridCol>
                <a:gridCol w="766916">
                  <a:extLst>
                    <a:ext uri="{9D8B030D-6E8A-4147-A177-3AD203B41FA5}">
                      <a16:colId xmlns:a16="http://schemas.microsoft.com/office/drawing/2014/main" val="2978699367"/>
                    </a:ext>
                  </a:extLst>
                </a:gridCol>
                <a:gridCol w="1076633">
                  <a:extLst>
                    <a:ext uri="{9D8B030D-6E8A-4147-A177-3AD203B41FA5}">
                      <a16:colId xmlns:a16="http://schemas.microsoft.com/office/drawing/2014/main" val="307314074"/>
                    </a:ext>
                  </a:extLst>
                </a:gridCol>
                <a:gridCol w="666166">
                  <a:extLst>
                    <a:ext uri="{9D8B030D-6E8A-4147-A177-3AD203B41FA5}">
                      <a16:colId xmlns:a16="http://schemas.microsoft.com/office/drawing/2014/main" val="1156473596"/>
                    </a:ext>
                  </a:extLst>
                </a:gridCol>
                <a:gridCol w="764427">
                  <a:extLst>
                    <a:ext uri="{9D8B030D-6E8A-4147-A177-3AD203B41FA5}">
                      <a16:colId xmlns:a16="http://schemas.microsoft.com/office/drawing/2014/main" val="1727234683"/>
                    </a:ext>
                  </a:extLst>
                </a:gridCol>
                <a:gridCol w="1017639">
                  <a:extLst>
                    <a:ext uri="{9D8B030D-6E8A-4147-A177-3AD203B41FA5}">
                      <a16:colId xmlns:a16="http://schemas.microsoft.com/office/drawing/2014/main" val="4283515099"/>
                    </a:ext>
                  </a:extLst>
                </a:gridCol>
                <a:gridCol w="634181">
                  <a:extLst>
                    <a:ext uri="{9D8B030D-6E8A-4147-A177-3AD203B41FA5}">
                      <a16:colId xmlns:a16="http://schemas.microsoft.com/office/drawing/2014/main" val="298904626"/>
                    </a:ext>
                  </a:extLst>
                </a:gridCol>
                <a:gridCol w="752167">
                  <a:extLst>
                    <a:ext uri="{9D8B030D-6E8A-4147-A177-3AD203B41FA5}">
                      <a16:colId xmlns:a16="http://schemas.microsoft.com/office/drawing/2014/main" val="752000719"/>
                    </a:ext>
                  </a:extLst>
                </a:gridCol>
                <a:gridCol w="987835">
                  <a:extLst>
                    <a:ext uri="{9D8B030D-6E8A-4147-A177-3AD203B41FA5}">
                      <a16:colId xmlns:a16="http://schemas.microsoft.com/office/drawing/2014/main" val="3240176425"/>
                    </a:ext>
                  </a:extLst>
                </a:gridCol>
              </a:tblGrid>
              <a:tr h="200025">
                <a:tc>
                  <a:txBody>
                    <a:bodyPr/>
                    <a:lstStyle/>
                    <a:p>
                      <a:pPr>
                        <a:lnSpc>
                          <a:spcPct val="107000"/>
                        </a:lnSpc>
                      </a:pPr>
                      <a:r>
                        <a:rPr lang="fr-FR" sz="1800" dirty="0">
                          <a:effectLst/>
                          <a:latin typeface="Calibri" panose="020F0502020204030204" pitchFamily="34" charset="0"/>
                          <a:cs typeface="Times New Roman" panose="02020603050405020304" pitchFamily="18" charset="0"/>
                        </a:rPr>
                        <a:t>Prix du carbone </a:t>
                      </a:r>
                    </a:p>
                  </a:txBody>
                  <a:tcPr marL="44450" marR="44450" marT="0" marB="0" anchor="b">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gridSpan="3">
                  <a:txBody>
                    <a:bodyPr/>
                    <a:lstStyle/>
                    <a:p>
                      <a:pPr algn="ctr">
                        <a:lnSpc>
                          <a:spcPct val="107000"/>
                        </a:lnSpc>
                        <a:spcAft>
                          <a:spcPts val="0"/>
                        </a:spcAft>
                      </a:pPr>
                      <a:r>
                        <a:rPr lang="fr-FR" sz="1800" dirty="0">
                          <a:effectLst/>
                        </a:rPr>
                        <a:t>VTC à horizon 2030</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lnT w="12700" cap="flat" cmpd="sng" algn="ctr">
                      <a:solidFill>
                        <a:schemeClr val="bg1">
                          <a:lumMod val="75000"/>
                        </a:schemeClr>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gridSpan="3">
                  <a:txBody>
                    <a:bodyPr/>
                    <a:lstStyle/>
                    <a:p>
                      <a:pPr algn="ctr">
                        <a:lnSpc>
                          <a:spcPct val="107000"/>
                        </a:lnSpc>
                        <a:spcAft>
                          <a:spcPts val="0"/>
                        </a:spcAft>
                      </a:pPr>
                      <a:r>
                        <a:rPr lang="fr-FR" sz="1800" dirty="0">
                          <a:effectLst/>
                        </a:rPr>
                        <a:t>Prix du </a:t>
                      </a:r>
                      <a:r>
                        <a:rPr lang="fr-FR" sz="1800" dirty="0" err="1">
                          <a:effectLst/>
                        </a:rPr>
                        <a:t>Carbocage</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lnT w="12700" cap="flat" cmpd="sng" algn="ctr">
                      <a:solidFill>
                        <a:schemeClr val="bg1">
                          <a:lumMod val="75000"/>
                        </a:schemeClr>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gridSpan="3">
                  <a:txBody>
                    <a:bodyPr/>
                    <a:lstStyle/>
                    <a:p>
                      <a:pPr algn="ctr">
                        <a:lnSpc>
                          <a:spcPct val="107000"/>
                        </a:lnSpc>
                        <a:spcAft>
                          <a:spcPts val="0"/>
                        </a:spcAft>
                      </a:pPr>
                      <a:r>
                        <a:rPr lang="fr-FR" sz="1800" dirty="0">
                          <a:effectLst/>
                        </a:rPr>
                        <a:t>Coût d'abattement</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lnT w="12700" cap="flat" cmpd="sng" algn="ctr">
                      <a:solidFill>
                        <a:schemeClr val="bg1">
                          <a:lumMod val="75000"/>
                        </a:schemeClr>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gridSpan="3">
                  <a:txBody>
                    <a:bodyPr/>
                    <a:lstStyle/>
                    <a:p>
                      <a:pPr algn="ctr">
                        <a:lnSpc>
                          <a:spcPct val="107000"/>
                        </a:lnSpc>
                        <a:spcAft>
                          <a:spcPts val="0"/>
                        </a:spcAft>
                      </a:pPr>
                      <a:r>
                        <a:rPr lang="fr-FR" sz="1800" dirty="0">
                          <a:effectLst/>
                        </a:rPr>
                        <a:t>1er contrat de l'AFCA</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22488724"/>
                  </a:ext>
                </a:extLst>
              </a:tr>
              <a:tr h="200025">
                <a:tc>
                  <a:txBody>
                    <a:bodyPr/>
                    <a:lstStyle/>
                    <a:p>
                      <a:pPr>
                        <a:lnSpc>
                          <a:spcPct val="107000"/>
                        </a:lnSpc>
                        <a:spcAft>
                          <a:spcPts val="0"/>
                        </a:spcAft>
                      </a:pPr>
                      <a:r>
                        <a:rPr lang="fr-FR" sz="1800" dirty="0">
                          <a:solidFill>
                            <a:schemeClr val="accent2"/>
                          </a:solidFill>
                          <a:effectLst/>
                          <a:latin typeface="Calibri" panose="020F0502020204030204" pitchFamily="34" charset="0"/>
                          <a:ea typeface="Yu Mincho"/>
                          <a:cs typeface="Times New Roman" panose="02020603050405020304" pitchFamily="18" charset="0"/>
                        </a:rPr>
                        <a:t>Attributs</a:t>
                      </a:r>
                      <a:r>
                        <a:rPr lang="fr-FR" sz="1800" dirty="0">
                          <a:solidFill>
                            <a:schemeClr val="tx1"/>
                          </a:solidFill>
                          <a:effectLst/>
                          <a:latin typeface="Calibri" panose="020F0502020204030204" pitchFamily="34" charset="0"/>
                          <a:ea typeface="Yu Mincho"/>
                          <a:cs typeface="Times New Roman" panose="02020603050405020304" pitchFamily="18" charset="0"/>
                        </a:rPr>
                        <a:t> </a:t>
                      </a:r>
                      <a:r>
                        <a:rPr lang="fr-FR" sz="1800" b="0" i="0" u="none" strike="noStrike" kern="1200" dirty="0">
                          <a:solidFill>
                            <a:schemeClr val="tx1"/>
                          </a:solidFill>
                          <a:effectLst/>
                          <a:latin typeface="+mn-lt"/>
                          <a:ea typeface="+mn-ea"/>
                          <a:cs typeface="+mn-cs"/>
                        </a:rPr>
                        <a:t>\ </a:t>
                      </a:r>
                      <a:r>
                        <a:rPr lang="fr-FR" sz="1800" dirty="0">
                          <a:solidFill>
                            <a:srgbClr val="00B050"/>
                          </a:solidFill>
                          <a:effectLst/>
                          <a:latin typeface="Calibri" panose="020F0502020204030204" pitchFamily="34" charset="0"/>
                          <a:ea typeface="Yu Mincho"/>
                          <a:cs typeface="Times New Roman" panose="02020603050405020304" pitchFamily="18" charset="0"/>
                        </a:rPr>
                        <a:t>Source</a:t>
                      </a:r>
                    </a:p>
                  </a:txBody>
                  <a:tcPr marL="44450" marR="44450" marT="0" marB="0" anchor="b">
                    <a:lnL w="12700" cap="flat" cmpd="sng" algn="ctr">
                      <a:solidFill>
                        <a:schemeClr val="bg1">
                          <a:lumMod val="75000"/>
                        </a:schemeClr>
                      </a:solidFill>
                      <a:prstDash val="solid"/>
                      <a:round/>
                      <a:headEnd type="none" w="med" len="med"/>
                      <a:tailEnd type="none" w="med" len="med"/>
                    </a:lnL>
                    <a:solidFill>
                      <a:schemeClr val="bg1"/>
                    </a:solidFill>
                  </a:tcPr>
                </a:tc>
                <a:tc>
                  <a:txBody>
                    <a:bodyPr/>
                    <a:lstStyle/>
                    <a:p>
                      <a:pPr algn="ctr">
                        <a:lnSpc>
                          <a:spcPct val="107000"/>
                        </a:lnSpc>
                        <a:spcAft>
                          <a:spcPts val="0"/>
                        </a:spcAft>
                      </a:pPr>
                      <a:r>
                        <a:rPr lang="fr-FR" sz="1800" b="1">
                          <a:solidFill>
                            <a:schemeClr val="bg1"/>
                          </a:solidFill>
                          <a:effectLst/>
                        </a:rPr>
                        <a:t>INRA</a:t>
                      </a:r>
                      <a:endParaRPr lang="fr-FR" sz="1800" b="1">
                        <a:solidFill>
                          <a:schemeClr val="bg1"/>
                        </a:solidFill>
                        <a:effectLst/>
                        <a:latin typeface="Calibri" panose="020F0502020204030204" pitchFamily="34" charset="0"/>
                        <a:ea typeface="Yu Mincho"/>
                        <a:cs typeface="Times New Roman" panose="02020603050405020304" pitchFamily="18" charset="0"/>
                      </a:endParaRPr>
                    </a:p>
                  </a:txBody>
                  <a:tcPr marL="44450" marR="44450" marT="0" marB="0" anchor="ctr">
                    <a:solidFill>
                      <a:srgbClr val="00B050"/>
                    </a:solidFill>
                  </a:tcPr>
                </a:tc>
                <a:tc>
                  <a:txBody>
                    <a:bodyPr/>
                    <a:lstStyle/>
                    <a:p>
                      <a:pPr algn="ctr">
                        <a:lnSpc>
                          <a:spcPct val="107000"/>
                        </a:lnSpc>
                        <a:spcAft>
                          <a:spcPts val="0"/>
                        </a:spcAft>
                      </a:pPr>
                      <a:r>
                        <a:rPr lang="fr-FR" sz="1800" b="1" dirty="0">
                          <a:solidFill>
                            <a:schemeClr val="bg1"/>
                          </a:solidFill>
                          <a:effectLst/>
                        </a:rPr>
                        <a:t>Chenu</a:t>
                      </a:r>
                      <a:endParaRPr lang="fr-FR" sz="1800" b="1" dirty="0">
                        <a:solidFill>
                          <a:schemeClr val="bg1"/>
                        </a:solidFill>
                        <a:effectLst/>
                        <a:latin typeface="Calibri" panose="020F0502020204030204" pitchFamily="34" charset="0"/>
                        <a:ea typeface="Yu Mincho"/>
                        <a:cs typeface="Times New Roman" panose="02020603050405020304" pitchFamily="18" charset="0"/>
                      </a:endParaRPr>
                    </a:p>
                  </a:txBody>
                  <a:tcPr marL="44450" marR="44450" marT="0" marB="0" anchor="ctr">
                    <a:solidFill>
                      <a:srgbClr val="00B050"/>
                    </a:solidFill>
                  </a:tcPr>
                </a:tc>
                <a:tc>
                  <a:txBody>
                    <a:bodyPr/>
                    <a:lstStyle/>
                    <a:p>
                      <a:pPr algn="ctr">
                        <a:lnSpc>
                          <a:spcPct val="107000"/>
                        </a:lnSpc>
                        <a:spcAft>
                          <a:spcPts val="0"/>
                        </a:spcAft>
                      </a:pPr>
                      <a:r>
                        <a:rPr lang="fr-FR" sz="1600" b="1" dirty="0" err="1">
                          <a:solidFill>
                            <a:schemeClr val="bg1"/>
                          </a:solidFill>
                          <a:effectLst/>
                        </a:rPr>
                        <a:t>Carbocage</a:t>
                      </a:r>
                      <a:endParaRPr lang="fr-FR" sz="1800" b="1" dirty="0">
                        <a:solidFill>
                          <a:schemeClr val="bg1"/>
                        </a:solidFill>
                        <a:effectLst/>
                        <a:latin typeface="Calibri" panose="020F0502020204030204" pitchFamily="34" charset="0"/>
                        <a:ea typeface="Yu Mincho"/>
                        <a:cs typeface="Times New Roman" panose="02020603050405020304" pitchFamily="18" charset="0"/>
                      </a:endParaRPr>
                    </a:p>
                  </a:txBody>
                  <a:tcPr marL="44450" marR="44450" marT="0" marB="0" anchor="ctr">
                    <a:solidFill>
                      <a:srgbClr val="00B050"/>
                    </a:solidFill>
                  </a:tcPr>
                </a:tc>
                <a:tc>
                  <a:txBody>
                    <a:bodyPr/>
                    <a:lstStyle/>
                    <a:p>
                      <a:pPr algn="ctr">
                        <a:lnSpc>
                          <a:spcPct val="107000"/>
                        </a:lnSpc>
                        <a:spcAft>
                          <a:spcPts val="0"/>
                        </a:spcAft>
                      </a:pPr>
                      <a:r>
                        <a:rPr lang="fr-FR" sz="1800" b="1">
                          <a:solidFill>
                            <a:schemeClr val="bg1"/>
                          </a:solidFill>
                          <a:effectLst/>
                        </a:rPr>
                        <a:t>INRA</a:t>
                      </a:r>
                      <a:endParaRPr lang="fr-FR" sz="1800" b="1">
                        <a:solidFill>
                          <a:schemeClr val="bg1"/>
                        </a:solidFill>
                        <a:effectLst/>
                        <a:latin typeface="Calibri" panose="020F0502020204030204" pitchFamily="34" charset="0"/>
                        <a:ea typeface="Yu Mincho"/>
                        <a:cs typeface="Times New Roman" panose="02020603050405020304" pitchFamily="18" charset="0"/>
                      </a:endParaRPr>
                    </a:p>
                  </a:txBody>
                  <a:tcPr marL="44450" marR="44450" marT="0" marB="0" anchor="ctr">
                    <a:solidFill>
                      <a:srgbClr val="00B050"/>
                    </a:solidFill>
                  </a:tcPr>
                </a:tc>
                <a:tc>
                  <a:txBody>
                    <a:bodyPr/>
                    <a:lstStyle/>
                    <a:p>
                      <a:pPr algn="ctr">
                        <a:lnSpc>
                          <a:spcPct val="107000"/>
                        </a:lnSpc>
                        <a:spcAft>
                          <a:spcPts val="0"/>
                        </a:spcAft>
                      </a:pPr>
                      <a:r>
                        <a:rPr lang="fr-FR" sz="1800" b="1" dirty="0">
                          <a:solidFill>
                            <a:schemeClr val="bg1"/>
                          </a:solidFill>
                          <a:effectLst/>
                        </a:rPr>
                        <a:t>Chenu</a:t>
                      </a:r>
                      <a:endParaRPr lang="fr-FR" sz="1800" b="1" dirty="0">
                        <a:solidFill>
                          <a:schemeClr val="bg1"/>
                        </a:solidFill>
                        <a:effectLst/>
                        <a:latin typeface="Calibri" panose="020F0502020204030204" pitchFamily="34" charset="0"/>
                        <a:ea typeface="Yu Mincho"/>
                        <a:cs typeface="Times New Roman" panose="02020603050405020304" pitchFamily="18" charset="0"/>
                      </a:endParaRPr>
                    </a:p>
                  </a:txBody>
                  <a:tcPr marL="44450" marR="44450" marT="0" marB="0" anchor="ctr">
                    <a:solidFill>
                      <a:srgbClr val="00B050"/>
                    </a:solidFill>
                  </a:tcPr>
                </a:tc>
                <a:tc>
                  <a:txBody>
                    <a:bodyPr/>
                    <a:lstStyle/>
                    <a:p>
                      <a:pPr algn="ctr">
                        <a:lnSpc>
                          <a:spcPct val="107000"/>
                        </a:lnSpc>
                        <a:spcAft>
                          <a:spcPts val="0"/>
                        </a:spcAft>
                      </a:pPr>
                      <a:r>
                        <a:rPr lang="fr-FR" sz="1600" b="1" dirty="0" err="1">
                          <a:solidFill>
                            <a:schemeClr val="bg1"/>
                          </a:solidFill>
                          <a:effectLst/>
                        </a:rPr>
                        <a:t>Carbocage</a:t>
                      </a:r>
                      <a:endParaRPr lang="fr-FR" sz="1600" b="1" dirty="0">
                        <a:solidFill>
                          <a:schemeClr val="bg1"/>
                        </a:solidFill>
                        <a:effectLst/>
                        <a:latin typeface="Calibri" panose="020F0502020204030204" pitchFamily="34" charset="0"/>
                        <a:ea typeface="Yu Mincho"/>
                        <a:cs typeface="Times New Roman" panose="02020603050405020304" pitchFamily="18" charset="0"/>
                      </a:endParaRPr>
                    </a:p>
                  </a:txBody>
                  <a:tcPr marL="44450" marR="44450" marT="0" marB="0" anchor="ctr">
                    <a:solidFill>
                      <a:srgbClr val="00B050"/>
                    </a:solidFill>
                  </a:tcPr>
                </a:tc>
                <a:tc>
                  <a:txBody>
                    <a:bodyPr/>
                    <a:lstStyle/>
                    <a:p>
                      <a:pPr algn="ctr">
                        <a:lnSpc>
                          <a:spcPct val="107000"/>
                        </a:lnSpc>
                        <a:spcAft>
                          <a:spcPts val="0"/>
                        </a:spcAft>
                      </a:pPr>
                      <a:r>
                        <a:rPr lang="fr-FR" sz="1800" b="1">
                          <a:solidFill>
                            <a:schemeClr val="bg1"/>
                          </a:solidFill>
                          <a:effectLst/>
                        </a:rPr>
                        <a:t>INRA</a:t>
                      </a:r>
                      <a:endParaRPr lang="fr-FR" sz="1800" b="1">
                        <a:solidFill>
                          <a:schemeClr val="bg1"/>
                        </a:solidFill>
                        <a:effectLst/>
                        <a:latin typeface="Calibri" panose="020F0502020204030204" pitchFamily="34" charset="0"/>
                        <a:ea typeface="Yu Mincho"/>
                        <a:cs typeface="Times New Roman" panose="02020603050405020304" pitchFamily="18" charset="0"/>
                      </a:endParaRPr>
                    </a:p>
                  </a:txBody>
                  <a:tcPr marL="44450" marR="44450" marT="0" marB="0" anchor="ctr">
                    <a:solidFill>
                      <a:srgbClr val="00B050"/>
                    </a:solidFill>
                  </a:tcPr>
                </a:tc>
                <a:tc>
                  <a:txBody>
                    <a:bodyPr/>
                    <a:lstStyle/>
                    <a:p>
                      <a:pPr algn="ctr">
                        <a:lnSpc>
                          <a:spcPct val="107000"/>
                        </a:lnSpc>
                        <a:spcAft>
                          <a:spcPts val="0"/>
                        </a:spcAft>
                      </a:pPr>
                      <a:r>
                        <a:rPr lang="fr-FR" sz="1800" b="1" dirty="0">
                          <a:solidFill>
                            <a:schemeClr val="bg1"/>
                          </a:solidFill>
                          <a:effectLst/>
                        </a:rPr>
                        <a:t>Chenu</a:t>
                      </a:r>
                      <a:endParaRPr lang="fr-FR" sz="1800" b="1" dirty="0">
                        <a:solidFill>
                          <a:schemeClr val="bg1"/>
                        </a:solidFill>
                        <a:effectLst/>
                        <a:latin typeface="Calibri" panose="020F0502020204030204" pitchFamily="34" charset="0"/>
                        <a:ea typeface="Yu Mincho"/>
                        <a:cs typeface="Times New Roman" panose="02020603050405020304" pitchFamily="18" charset="0"/>
                      </a:endParaRPr>
                    </a:p>
                  </a:txBody>
                  <a:tcPr marL="44450" marR="44450" marT="0" marB="0" anchor="ctr">
                    <a:solidFill>
                      <a:srgbClr val="00B050"/>
                    </a:solidFill>
                  </a:tcPr>
                </a:tc>
                <a:tc>
                  <a:txBody>
                    <a:bodyPr/>
                    <a:lstStyle/>
                    <a:p>
                      <a:pPr algn="ctr">
                        <a:lnSpc>
                          <a:spcPct val="107000"/>
                        </a:lnSpc>
                        <a:spcAft>
                          <a:spcPts val="0"/>
                        </a:spcAft>
                      </a:pPr>
                      <a:r>
                        <a:rPr lang="fr-FR" sz="1600" b="1" dirty="0" err="1">
                          <a:solidFill>
                            <a:schemeClr val="bg1"/>
                          </a:solidFill>
                          <a:effectLst/>
                        </a:rPr>
                        <a:t>Carbocage</a:t>
                      </a:r>
                      <a:endParaRPr lang="fr-FR" sz="1600" b="1" dirty="0">
                        <a:solidFill>
                          <a:schemeClr val="bg1"/>
                        </a:solidFill>
                        <a:effectLst/>
                        <a:latin typeface="Calibri" panose="020F0502020204030204" pitchFamily="34" charset="0"/>
                        <a:ea typeface="Yu Mincho"/>
                        <a:cs typeface="Times New Roman" panose="02020603050405020304" pitchFamily="18" charset="0"/>
                      </a:endParaRPr>
                    </a:p>
                  </a:txBody>
                  <a:tcPr marL="44450" marR="44450" marT="0" marB="0" anchor="ctr">
                    <a:solidFill>
                      <a:srgbClr val="00B050"/>
                    </a:solidFill>
                  </a:tcPr>
                </a:tc>
                <a:tc>
                  <a:txBody>
                    <a:bodyPr/>
                    <a:lstStyle/>
                    <a:p>
                      <a:pPr algn="ctr">
                        <a:lnSpc>
                          <a:spcPct val="107000"/>
                        </a:lnSpc>
                        <a:spcAft>
                          <a:spcPts val="0"/>
                        </a:spcAft>
                      </a:pPr>
                      <a:r>
                        <a:rPr lang="fr-FR" sz="1800" b="1" dirty="0">
                          <a:solidFill>
                            <a:schemeClr val="bg1"/>
                          </a:solidFill>
                          <a:effectLst/>
                        </a:rPr>
                        <a:t>INRA</a:t>
                      </a:r>
                      <a:endParaRPr lang="fr-FR" sz="1800" b="1" dirty="0">
                        <a:solidFill>
                          <a:schemeClr val="bg1"/>
                        </a:solidFill>
                        <a:effectLst/>
                        <a:latin typeface="Calibri" panose="020F0502020204030204" pitchFamily="34" charset="0"/>
                        <a:ea typeface="Yu Mincho"/>
                        <a:cs typeface="Times New Roman" panose="02020603050405020304" pitchFamily="18" charset="0"/>
                      </a:endParaRPr>
                    </a:p>
                  </a:txBody>
                  <a:tcPr marL="44450" marR="44450" marT="0" marB="0" anchor="ctr">
                    <a:solidFill>
                      <a:srgbClr val="00B050"/>
                    </a:solidFill>
                  </a:tcPr>
                </a:tc>
                <a:tc>
                  <a:txBody>
                    <a:bodyPr/>
                    <a:lstStyle/>
                    <a:p>
                      <a:pPr algn="ctr">
                        <a:lnSpc>
                          <a:spcPct val="107000"/>
                        </a:lnSpc>
                        <a:spcAft>
                          <a:spcPts val="0"/>
                        </a:spcAft>
                      </a:pPr>
                      <a:r>
                        <a:rPr lang="fr-FR" sz="1800" b="1" dirty="0">
                          <a:solidFill>
                            <a:schemeClr val="bg1"/>
                          </a:solidFill>
                          <a:effectLst/>
                        </a:rPr>
                        <a:t>Chenu</a:t>
                      </a:r>
                      <a:endParaRPr lang="fr-FR" sz="1800" b="1" dirty="0">
                        <a:solidFill>
                          <a:schemeClr val="bg1"/>
                        </a:solidFill>
                        <a:effectLst/>
                        <a:latin typeface="Calibri" panose="020F0502020204030204" pitchFamily="34" charset="0"/>
                        <a:ea typeface="Yu Mincho"/>
                        <a:cs typeface="Times New Roman" panose="02020603050405020304" pitchFamily="18" charset="0"/>
                      </a:endParaRPr>
                    </a:p>
                  </a:txBody>
                  <a:tcPr marL="44450" marR="44450" marT="0" marB="0" anchor="ctr">
                    <a:solidFill>
                      <a:srgbClr val="00B050"/>
                    </a:solidFill>
                  </a:tcPr>
                </a:tc>
                <a:tc>
                  <a:txBody>
                    <a:bodyPr/>
                    <a:lstStyle/>
                    <a:p>
                      <a:pPr algn="ctr">
                        <a:lnSpc>
                          <a:spcPct val="107000"/>
                        </a:lnSpc>
                        <a:spcAft>
                          <a:spcPts val="0"/>
                        </a:spcAft>
                      </a:pPr>
                      <a:r>
                        <a:rPr lang="fr-FR" sz="1600" b="1" dirty="0" err="1">
                          <a:solidFill>
                            <a:schemeClr val="bg1"/>
                          </a:solidFill>
                          <a:effectLst/>
                        </a:rPr>
                        <a:t>Carbocage</a:t>
                      </a:r>
                      <a:endParaRPr lang="fr-FR" sz="1600" b="1" dirty="0">
                        <a:solidFill>
                          <a:schemeClr val="bg1"/>
                        </a:solidFill>
                        <a:effectLst/>
                        <a:latin typeface="Calibri" panose="020F0502020204030204" pitchFamily="34" charset="0"/>
                        <a:ea typeface="Yu Mincho"/>
                        <a:cs typeface="Times New Roman" panose="02020603050405020304" pitchFamily="18" charset="0"/>
                      </a:endParaRPr>
                    </a:p>
                  </a:txBody>
                  <a:tcPr marL="44450" marR="44450" marT="0" marB="0" anchor="ctr">
                    <a:lnR w="12700" cap="flat" cmpd="sng" algn="ctr">
                      <a:solidFill>
                        <a:schemeClr val="bg1">
                          <a:lumMod val="75000"/>
                        </a:schemeClr>
                      </a:solidFill>
                      <a:prstDash val="solid"/>
                      <a:round/>
                      <a:headEnd type="none" w="med" len="med"/>
                      <a:tailEnd type="none" w="med" len="med"/>
                    </a:lnR>
                    <a:solidFill>
                      <a:srgbClr val="00B050"/>
                    </a:solidFill>
                  </a:tcPr>
                </a:tc>
                <a:extLst>
                  <a:ext uri="{0D108BD9-81ED-4DB2-BD59-A6C34878D82A}">
                    <a16:rowId xmlns:a16="http://schemas.microsoft.com/office/drawing/2014/main" val="562653981"/>
                  </a:ext>
                </a:extLst>
              </a:tr>
              <a:tr h="190500">
                <a:tc>
                  <a:txBody>
                    <a:bodyPr/>
                    <a:lstStyle/>
                    <a:p>
                      <a:pPr>
                        <a:lnSpc>
                          <a:spcPct val="107000"/>
                        </a:lnSpc>
                        <a:spcAft>
                          <a:spcPts val="0"/>
                        </a:spcAft>
                      </a:pPr>
                      <a:r>
                        <a:rPr lang="fr-FR" sz="1800" dirty="0">
                          <a:effectLst/>
                        </a:rPr>
                        <a:t>Haies culture</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lnL w="12700" cap="flat" cmpd="sng" algn="ctr">
                      <a:solidFill>
                        <a:schemeClr val="bg1">
                          <a:lumMod val="75000"/>
                        </a:schemeClr>
                      </a:solidFill>
                      <a:prstDash val="solid"/>
                      <a:round/>
                      <a:headEnd type="none" w="med" len="med"/>
                      <a:tailEnd type="none" w="med" len="med"/>
                    </a:lnL>
                    <a:solidFill>
                      <a:schemeClr val="accent2"/>
                    </a:solidFill>
                  </a:tcP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2,5</a:t>
                      </a: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22,4</a:t>
                      </a:r>
                    </a:p>
                  </a:txBody>
                  <a:tcPr marL="68580" marR="68580" marT="0" marB="0" anchor="ctr"/>
                </a:tc>
                <a:tc>
                  <a:txBody>
                    <a:bodyPr/>
                    <a:lstStyle/>
                    <a:p>
                      <a:pPr algn="r">
                        <a:lnSpc>
                          <a:spcPct val="107000"/>
                        </a:lnSpc>
                        <a:spcAft>
                          <a:spcPts val="0"/>
                        </a:spcAft>
                      </a:pPr>
                      <a:r>
                        <a:rPr lang="en-US" sz="1800" dirty="0">
                          <a:effectLst/>
                          <a:latin typeface="+mn-lt"/>
                          <a:ea typeface="游明朝" panose="02020400000000000000" pitchFamily="18" charset="-128"/>
                          <a:cs typeface="Times New Roman" panose="02020603050405020304" pitchFamily="18" charset="0"/>
                        </a:rPr>
                        <a:t>　</a:t>
                      </a:r>
                      <a:endParaRPr lang="fr-FR" sz="1800" dirty="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1,0</a:t>
                      </a: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8,9</a:t>
                      </a:r>
                    </a:p>
                  </a:txBody>
                  <a:tcPr marL="68580" marR="68580" marT="0" marB="0" anchor="ctr"/>
                </a:tc>
                <a:tc>
                  <a:txBody>
                    <a:bodyPr/>
                    <a:lstStyle/>
                    <a:p>
                      <a:pPr algn="r">
                        <a:lnSpc>
                          <a:spcPct val="107000"/>
                        </a:lnSpc>
                        <a:spcAft>
                          <a:spcPts val="0"/>
                        </a:spcAft>
                      </a:pPr>
                      <a:r>
                        <a:rPr lang="en-US" sz="1800" dirty="0">
                          <a:effectLst/>
                          <a:latin typeface="+mn-lt"/>
                          <a:ea typeface="游明朝" panose="02020400000000000000" pitchFamily="18" charset="-128"/>
                          <a:cs typeface="Times New Roman" panose="02020603050405020304" pitchFamily="18" charset="0"/>
                        </a:rPr>
                        <a:t>　</a:t>
                      </a:r>
                      <a:endParaRPr lang="fr-FR" sz="1800" dirty="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1,6</a:t>
                      </a: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14,4</a:t>
                      </a:r>
                    </a:p>
                  </a:txBody>
                  <a:tcPr marL="68580" marR="68580" marT="0" marB="0" anchor="ctr"/>
                </a:tc>
                <a:tc>
                  <a:txBody>
                    <a:bodyPr/>
                    <a:lstStyle/>
                    <a:p>
                      <a:pPr algn="r">
                        <a:lnSpc>
                          <a:spcPct val="107000"/>
                        </a:lnSpc>
                        <a:spcAft>
                          <a:spcPts val="0"/>
                        </a:spcAft>
                      </a:pPr>
                      <a:r>
                        <a:rPr lang="en-US" sz="1800" dirty="0">
                          <a:effectLst/>
                          <a:latin typeface="+mn-lt"/>
                          <a:ea typeface="游明朝" panose="02020400000000000000" pitchFamily="18" charset="-128"/>
                          <a:cs typeface="Times New Roman" panose="02020603050405020304" pitchFamily="18" charset="0"/>
                        </a:rPr>
                        <a:t>　</a:t>
                      </a:r>
                      <a:endParaRPr lang="fr-FR" sz="1800" dirty="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0,3</a:t>
                      </a: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2,7</a:t>
                      </a:r>
                    </a:p>
                  </a:txBody>
                  <a:tcPr marL="68580" marR="68580" marT="0" marB="0" anchor="ctr"/>
                </a:tc>
                <a:tc>
                  <a:txBody>
                    <a:bodyPr/>
                    <a:lstStyle/>
                    <a:p>
                      <a:pPr algn="r">
                        <a:lnSpc>
                          <a:spcPct val="107000"/>
                        </a:lnSpc>
                        <a:spcAft>
                          <a:spcPts val="0"/>
                        </a:spcAft>
                      </a:pPr>
                      <a:r>
                        <a:rPr lang="en-US" sz="1100">
                          <a:effectLst/>
                          <a:latin typeface="游明朝" panose="02020400000000000000" pitchFamily="18" charset="-128"/>
                          <a:ea typeface="游明朝" panose="02020400000000000000" pitchFamily="18" charset="-128"/>
                          <a:cs typeface="Times New Roman" panose="02020603050405020304" pitchFamily="18" charset="0"/>
                        </a:rPr>
                        <a:t>　</a:t>
                      </a:r>
                      <a:endParaRPr lang="fr-FR" sz="1100">
                        <a:effectLst/>
                        <a:latin typeface="Calibri" panose="020F0502020204030204" pitchFamily="34" charset="0"/>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874497880"/>
                  </a:ext>
                </a:extLst>
              </a:tr>
              <a:tr h="190500">
                <a:tc>
                  <a:txBody>
                    <a:bodyPr/>
                    <a:lstStyle/>
                    <a:p>
                      <a:pPr>
                        <a:lnSpc>
                          <a:spcPct val="107000"/>
                        </a:lnSpc>
                        <a:spcAft>
                          <a:spcPts val="0"/>
                        </a:spcAft>
                      </a:pPr>
                      <a:r>
                        <a:rPr lang="fr-FR" sz="1800" dirty="0">
                          <a:effectLst/>
                        </a:rPr>
                        <a:t>Haies prairies</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lnL w="12700" cap="flat" cmpd="sng" algn="ctr">
                      <a:solidFill>
                        <a:schemeClr val="bg1">
                          <a:lumMod val="75000"/>
                        </a:schemeClr>
                      </a:solidFill>
                      <a:prstDash val="solid"/>
                      <a:round/>
                      <a:headEnd type="none" w="med" len="med"/>
                      <a:tailEnd type="none" w="med" len="med"/>
                    </a:lnL>
                    <a:solidFill>
                      <a:schemeClr val="accent2"/>
                    </a:solidFill>
                  </a:tcPr>
                </a:tc>
                <a:tc>
                  <a:txBody>
                    <a:bodyPr/>
                    <a:lstStyle/>
                    <a:p>
                      <a:pPr algn="r">
                        <a:lnSpc>
                          <a:spcPct val="107000"/>
                        </a:lnSpc>
                        <a:spcAft>
                          <a:spcPts val="0"/>
                        </a:spcAft>
                      </a:pPr>
                      <a:r>
                        <a:rPr lang="en-US" sz="1800" dirty="0">
                          <a:effectLst/>
                          <a:latin typeface="+mn-lt"/>
                          <a:ea typeface="游明朝" panose="02020400000000000000" pitchFamily="18" charset="-128"/>
                          <a:cs typeface="Times New Roman" panose="02020603050405020304" pitchFamily="18" charset="0"/>
                        </a:rPr>
                        <a:t>　</a:t>
                      </a:r>
                      <a:endParaRPr lang="fr-FR" sz="1800" dirty="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37,4</a:t>
                      </a: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6,88</a:t>
                      </a:r>
                    </a:p>
                  </a:txBody>
                  <a:tcPr marL="68580" marR="68580" marT="0" marB="0" anchor="ctr"/>
                </a:tc>
                <a:tc>
                  <a:txBody>
                    <a:bodyPr/>
                    <a:lstStyle/>
                    <a:p>
                      <a:pPr algn="r">
                        <a:lnSpc>
                          <a:spcPct val="107000"/>
                        </a:lnSpc>
                        <a:spcAft>
                          <a:spcPts val="0"/>
                        </a:spcAft>
                      </a:pPr>
                      <a:r>
                        <a:rPr lang="en-US" sz="1800" dirty="0">
                          <a:effectLst/>
                          <a:latin typeface="+mn-lt"/>
                          <a:ea typeface="游明朝" panose="02020400000000000000" pitchFamily="18" charset="-128"/>
                          <a:cs typeface="Times New Roman" panose="02020603050405020304" pitchFamily="18" charset="0"/>
                        </a:rPr>
                        <a:t>　</a:t>
                      </a:r>
                      <a:endParaRPr lang="fr-FR" sz="1800" dirty="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14,9</a:t>
                      </a: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2,8</a:t>
                      </a:r>
                    </a:p>
                  </a:txBody>
                  <a:tcPr marL="68580" marR="68580" marT="0" marB="0" anchor="ctr"/>
                </a:tc>
                <a:tc>
                  <a:txBody>
                    <a:bodyPr/>
                    <a:lstStyle/>
                    <a:p>
                      <a:pPr algn="r">
                        <a:lnSpc>
                          <a:spcPct val="107000"/>
                        </a:lnSpc>
                        <a:spcAft>
                          <a:spcPts val="0"/>
                        </a:spcAft>
                      </a:pPr>
                      <a:r>
                        <a:rPr lang="en-US" sz="1800" dirty="0">
                          <a:effectLst/>
                          <a:latin typeface="+mn-lt"/>
                          <a:ea typeface="游明朝" panose="02020400000000000000" pitchFamily="18" charset="-128"/>
                          <a:cs typeface="Times New Roman" panose="02020603050405020304" pitchFamily="18" charset="0"/>
                        </a:rPr>
                        <a:t>　</a:t>
                      </a:r>
                      <a:endParaRPr lang="fr-FR" sz="1800" dirty="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23,9</a:t>
                      </a: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4,4</a:t>
                      </a:r>
                    </a:p>
                  </a:txBody>
                  <a:tcPr marL="68580" marR="68580" marT="0" marB="0" anchor="ctr"/>
                </a:tc>
                <a:tc>
                  <a:txBody>
                    <a:bodyPr/>
                    <a:lstStyle/>
                    <a:p>
                      <a:pPr algn="r">
                        <a:lnSpc>
                          <a:spcPct val="107000"/>
                        </a:lnSpc>
                        <a:spcAft>
                          <a:spcPts val="0"/>
                        </a:spcAft>
                      </a:pPr>
                      <a:r>
                        <a:rPr lang="en-US" sz="1800" dirty="0">
                          <a:effectLst/>
                          <a:latin typeface="+mn-lt"/>
                          <a:ea typeface="游明朝" panose="02020400000000000000" pitchFamily="18" charset="-128"/>
                          <a:cs typeface="Times New Roman" panose="02020603050405020304" pitchFamily="18" charset="0"/>
                        </a:rPr>
                        <a:t>　</a:t>
                      </a:r>
                      <a:endParaRPr lang="fr-FR" sz="1800" dirty="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4,5</a:t>
                      </a: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0,8</a:t>
                      </a:r>
                    </a:p>
                  </a:txBody>
                  <a:tcPr marL="68580" marR="68580" marT="0" marB="0" anchor="ctr">
                    <a:lnR w="1270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2199092"/>
                  </a:ext>
                </a:extLst>
              </a:tr>
              <a:tr h="190500">
                <a:tc>
                  <a:txBody>
                    <a:bodyPr/>
                    <a:lstStyle/>
                    <a:p>
                      <a:pPr>
                        <a:lnSpc>
                          <a:spcPct val="107000"/>
                        </a:lnSpc>
                        <a:spcAft>
                          <a:spcPts val="0"/>
                        </a:spcAft>
                      </a:pPr>
                      <a:r>
                        <a:rPr lang="fr-FR" sz="1800" dirty="0">
                          <a:effectLst/>
                        </a:rPr>
                        <a:t>Agroforesterie</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lnL w="12700" cap="flat" cmpd="sng" algn="ctr">
                      <a:solidFill>
                        <a:schemeClr val="bg1">
                          <a:lumMod val="75000"/>
                        </a:schemeClr>
                      </a:solidFill>
                      <a:prstDash val="solid"/>
                      <a:round/>
                      <a:headEnd type="none" w="med" len="med"/>
                      <a:tailEnd type="none" w="med" len="med"/>
                    </a:lnL>
                    <a:solidFill>
                      <a:schemeClr val="accent2"/>
                    </a:solidFill>
                  </a:tcP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30,9</a:t>
                      </a: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44,9</a:t>
                      </a:r>
                    </a:p>
                  </a:txBody>
                  <a:tcPr marL="68580" marR="68580" marT="0" marB="0" anchor="ctr"/>
                </a:tc>
                <a:tc>
                  <a:txBody>
                    <a:bodyPr/>
                    <a:lstStyle/>
                    <a:p>
                      <a:pPr algn="r">
                        <a:lnSpc>
                          <a:spcPct val="107000"/>
                        </a:lnSpc>
                        <a:spcAft>
                          <a:spcPts val="0"/>
                        </a:spcAft>
                      </a:pPr>
                      <a:r>
                        <a:rPr lang="en-US" sz="1800" dirty="0">
                          <a:effectLst/>
                          <a:latin typeface="+mn-lt"/>
                          <a:ea typeface="游明朝" panose="02020400000000000000" pitchFamily="18" charset="-128"/>
                          <a:cs typeface="Times New Roman" panose="02020603050405020304" pitchFamily="18" charset="0"/>
                        </a:rPr>
                        <a:t>　</a:t>
                      </a:r>
                      <a:endParaRPr lang="fr-FR" sz="1800" dirty="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12,4</a:t>
                      </a: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17,9</a:t>
                      </a:r>
                    </a:p>
                  </a:txBody>
                  <a:tcPr marL="68580" marR="68580" marT="0" marB="0" anchor="ctr"/>
                </a:tc>
                <a:tc>
                  <a:txBody>
                    <a:bodyPr/>
                    <a:lstStyle/>
                    <a:p>
                      <a:pPr algn="r">
                        <a:lnSpc>
                          <a:spcPct val="107000"/>
                        </a:lnSpc>
                        <a:spcAft>
                          <a:spcPts val="0"/>
                        </a:spcAft>
                      </a:pPr>
                      <a:r>
                        <a:rPr lang="en-US" sz="1800">
                          <a:effectLst/>
                          <a:latin typeface="+mn-lt"/>
                          <a:ea typeface="游明朝" panose="02020400000000000000" pitchFamily="18" charset="-128"/>
                          <a:cs typeface="Times New Roman" panose="02020603050405020304" pitchFamily="18" charset="0"/>
                        </a:rPr>
                        <a:t>　</a:t>
                      </a:r>
                      <a:endParaRPr lang="fr-FR" sz="180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19,8</a:t>
                      </a: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28,7</a:t>
                      </a:r>
                    </a:p>
                  </a:txBody>
                  <a:tcPr marL="68580" marR="68580" marT="0" marB="0" anchor="ctr"/>
                </a:tc>
                <a:tc>
                  <a:txBody>
                    <a:bodyPr/>
                    <a:lstStyle/>
                    <a:p>
                      <a:pPr algn="r">
                        <a:lnSpc>
                          <a:spcPct val="107000"/>
                        </a:lnSpc>
                        <a:spcAft>
                          <a:spcPts val="0"/>
                        </a:spcAft>
                      </a:pPr>
                      <a:r>
                        <a:rPr lang="en-US" sz="1800" dirty="0">
                          <a:effectLst/>
                          <a:latin typeface="+mn-lt"/>
                          <a:ea typeface="游明朝" panose="02020400000000000000" pitchFamily="18" charset="-128"/>
                          <a:cs typeface="Times New Roman" panose="02020603050405020304" pitchFamily="18" charset="0"/>
                        </a:rPr>
                        <a:t>　</a:t>
                      </a:r>
                      <a:endParaRPr lang="fr-FR" sz="1800" dirty="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3,7</a:t>
                      </a:r>
                    </a:p>
                  </a:txBody>
                  <a:tcPr marL="68580" marR="68580" marT="0" marB="0" anchor="ct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5,4</a:t>
                      </a:r>
                    </a:p>
                  </a:txBody>
                  <a:tcPr marL="68580" marR="68580" marT="0" marB="0" anchor="ctr"/>
                </a:tc>
                <a:tc>
                  <a:txBody>
                    <a:bodyPr/>
                    <a:lstStyle/>
                    <a:p>
                      <a:pPr algn="r">
                        <a:lnSpc>
                          <a:spcPct val="107000"/>
                        </a:lnSpc>
                        <a:spcAft>
                          <a:spcPts val="0"/>
                        </a:spcAft>
                      </a:pPr>
                      <a:r>
                        <a:rPr lang="en-US" sz="1800" dirty="0">
                          <a:effectLst/>
                          <a:latin typeface="+mn-lt"/>
                          <a:ea typeface="游明朝" panose="02020400000000000000" pitchFamily="18" charset="-128"/>
                          <a:cs typeface="Times New Roman" panose="02020603050405020304" pitchFamily="18" charset="0"/>
                        </a:rPr>
                        <a:t>　</a:t>
                      </a:r>
                      <a:endParaRPr lang="fr-FR" sz="1800" dirty="0">
                        <a:effectLst/>
                        <a:latin typeface="+mn-lt"/>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643782823"/>
                  </a:ext>
                </a:extLst>
              </a:tr>
              <a:tr h="200025">
                <a:tc>
                  <a:txBody>
                    <a:bodyPr/>
                    <a:lstStyle/>
                    <a:p>
                      <a:pPr>
                        <a:lnSpc>
                          <a:spcPct val="107000"/>
                        </a:lnSpc>
                        <a:spcAft>
                          <a:spcPts val="0"/>
                        </a:spcAft>
                      </a:pPr>
                      <a:r>
                        <a:rPr lang="fr-FR" sz="1800" dirty="0">
                          <a:effectLst/>
                        </a:rPr>
                        <a:t>Couverts végétaux</a:t>
                      </a:r>
                      <a:endParaRPr lang="fr-FR" sz="1800" dirty="0">
                        <a:effectLst/>
                        <a:latin typeface="Calibri" panose="020F0502020204030204" pitchFamily="34" charset="0"/>
                        <a:ea typeface="Yu Mincho"/>
                        <a:cs typeface="Times New Roman" panose="02020603050405020304" pitchFamily="18" charset="0"/>
                      </a:endParaRPr>
                    </a:p>
                  </a:txBody>
                  <a:tcPr marL="44450" marR="44450" marT="0" marB="0" anchor="b">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7,5</a:t>
                      </a:r>
                    </a:p>
                  </a:txBody>
                  <a:tcPr marL="68580" marR="68580" marT="0" marB="0" anchor="ctr">
                    <a:lnB w="12700" cap="flat" cmpd="sng" algn="ctr">
                      <a:solidFill>
                        <a:schemeClr val="bg1">
                          <a:lumMod val="75000"/>
                        </a:schemeClr>
                      </a:solidFill>
                      <a:prstDash val="solid"/>
                      <a:round/>
                      <a:headEnd type="none" w="med" len="med"/>
                      <a:tailEnd type="none" w="med" len="med"/>
                    </a:lnB>
                  </a:tcP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35,9</a:t>
                      </a:r>
                    </a:p>
                  </a:txBody>
                  <a:tcPr marL="68580" marR="68580" marT="0" marB="0" anchor="ctr">
                    <a:lnB w="12700" cap="flat" cmpd="sng" algn="ctr">
                      <a:solidFill>
                        <a:schemeClr val="bg1">
                          <a:lumMod val="75000"/>
                        </a:schemeClr>
                      </a:solidFill>
                      <a:prstDash val="solid"/>
                      <a:round/>
                      <a:headEnd type="none" w="med" len="med"/>
                      <a:tailEnd type="none" w="med" len="med"/>
                    </a:lnB>
                  </a:tcPr>
                </a:tc>
                <a:tc>
                  <a:txBody>
                    <a:bodyPr/>
                    <a:lstStyle/>
                    <a:p>
                      <a:pPr algn="r">
                        <a:lnSpc>
                          <a:spcPct val="107000"/>
                        </a:lnSpc>
                        <a:spcAft>
                          <a:spcPts val="0"/>
                        </a:spcAft>
                      </a:pPr>
                      <a:r>
                        <a:rPr lang="en-US" sz="1800" dirty="0">
                          <a:effectLst/>
                          <a:latin typeface="+mn-lt"/>
                          <a:ea typeface="游明朝" panose="02020400000000000000" pitchFamily="18" charset="-128"/>
                          <a:cs typeface="Times New Roman" panose="02020603050405020304" pitchFamily="18" charset="0"/>
                        </a:rPr>
                        <a:t>　</a:t>
                      </a:r>
                      <a:endParaRPr lang="fr-FR" sz="1800" dirty="0">
                        <a:effectLst/>
                        <a:latin typeface="+mn-lt"/>
                        <a:ea typeface="游明朝" panose="02020400000000000000" pitchFamily="18" charset="-128"/>
                        <a:cs typeface="Times New Roman" panose="02020603050405020304" pitchFamily="18" charset="0"/>
                      </a:endParaRPr>
                    </a:p>
                  </a:txBody>
                  <a:tcPr marL="68580" marR="68580" marT="0" marB="0" anchor="ctr">
                    <a:lnB w="12700" cap="flat" cmpd="sng" algn="ctr">
                      <a:solidFill>
                        <a:schemeClr val="bg1">
                          <a:lumMod val="75000"/>
                        </a:schemeClr>
                      </a:solidFill>
                      <a:prstDash val="solid"/>
                      <a:round/>
                      <a:headEnd type="none" w="med" len="med"/>
                      <a:tailEnd type="none" w="med" len="med"/>
                    </a:lnB>
                  </a:tcP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2,9</a:t>
                      </a:r>
                    </a:p>
                  </a:txBody>
                  <a:tcPr marL="68580" marR="68580" marT="0" marB="0" anchor="ctr">
                    <a:lnB w="12700" cap="flat" cmpd="sng" algn="ctr">
                      <a:solidFill>
                        <a:schemeClr val="bg1">
                          <a:lumMod val="75000"/>
                        </a:schemeClr>
                      </a:solidFill>
                      <a:prstDash val="solid"/>
                      <a:round/>
                      <a:headEnd type="none" w="med" len="med"/>
                      <a:tailEnd type="none" w="med" len="med"/>
                    </a:lnB>
                  </a:tcP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14,4</a:t>
                      </a:r>
                    </a:p>
                  </a:txBody>
                  <a:tcPr marL="68580" marR="68580" marT="0" marB="0" anchor="ctr">
                    <a:lnB w="12700" cap="flat" cmpd="sng" algn="ctr">
                      <a:solidFill>
                        <a:schemeClr val="bg1">
                          <a:lumMod val="75000"/>
                        </a:schemeClr>
                      </a:solidFill>
                      <a:prstDash val="solid"/>
                      <a:round/>
                      <a:headEnd type="none" w="med" len="med"/>
                      <a:tailEnd type="none" w="med" len="med"/>
                    </a:lnB>
                  </a:tcPr>
                </a:tc>
                <a:tc>
                  <a:txBody>
                    <a:bodyPr/>
                    <a:lstStyle/>
                    <a:p>
                      <a:pPr algn="r">
                        <a:lnSpc>
                          <a:spcPct val="107000"/>
                        </a:lnSpc>
                        <a:spcAft>
                          <a:spcPts val="0"/>
                        </a:spcAft>
                      </a:pPr>
                      <a:r>
                        <a:rPr lang="en-US" sz="1800">
                          <a:effectLst/>
                          <a:latin typeface="+mn-lt"/>
                          <a:ea typeface="游明朝" panose="02020400000000000000" pitchFamily="18" charset="-128"/>
                          <a:cs typeface="Times New Roman" panose="02020603050405020304" pitchFamily="18" charset="0"/>
                        </a:rPr>
                        <a:t>　</a:t>
                      </a:r>
                      <a:endParaRPr lang="fr-FR" sz="1800">
                        <a:effectLst/>
                        <a:latin typeface="+mn-lt"/>
                        <a:ea typeface="游明朝" panose="02020400000000000000" pitchFamily="18" charset="-128"/>
                        <a:cs typeface="Times New Roman" panose="02020603050405020304" pitchFamily="18" charset="0"/>
                      </a:endParaRPr>
                    </a:p>
                  </a:txBody>
                  <a:tcPr marL="68580" marR="68580" marT="0" marB="0" anchor="ctr">
                    <a:lnB w="12700" cap="flat" cmpd="sng" algn="ctr">
                      <a:solidFill>
                        <a:schemeClr val="bg1">
                          <a:lumMod val="75000"/>
                        </a:schemeClr>
                      </a:solidFill>
                      <a:prstDash val="solid"/>
                      <a:round/>
                      <a:headEnd type="none" w="med" len="med"/>
                      <a:tailEnd type="none" w="med" len="med"/>
                    </a:lnB>
                  </a:tcP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4,8</a:t>
                      </a:r>
                    </a:p>
                  </a:txBody>
                  <a:tcPr marL="68580" marR="68580" marT="0" marB="0" anchor="ctr">
                    <a:lnB w="12700" cap="flat" cmpd="sng" algn="ctr">
                      <a:solidFill>
                        <a:schemeClr val="bg1">
                          <a:lumMod val="75000"/>
                        </a:schemeClr>
                      </a:solidFill>
                      <a:prstDash val="solid"/>
                      <a:round/>
                      <a:headEnd type="none" w="med" len="med"/>
                      <a:tailEnd type="none" w="med" len="med"/>
                    </a:lnB>
                  </a:tcP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22,9</a:t>
                      </a:r>
                    </a:p>
                  </a:txBody>
                  <a:tcPr marL="68580" marR="68580" marT="0" marB="0" anchor="ctr">
                    <a:lnB w="12700" cap="flat" cmpd="sng" algn="ctr">
                      <a:solidFill>
                        <a:schemeClr val="bg1">
                          <a:lumMod val="75000"/>
                        </a:schemeClr>
                      </a:solidFill>
                      <a:prstDash val="solid"/>
                      <a:round/>
                      <a:headEnd type="none" w="med" len="med"/>
                      <a:tailEnd type="none" w="med" len="med"/>
                    </a:lnB>
                  </a:tcPr>
                </a:tc>
                <a:tc>
                  <a:txBody>
                    <a:bodyPr/>
                    <a:lstStyle/>
                    <a:p>
                      <a:pPr algn="r">
                        <a:lnSpc>
                          <a:spcPct val="107000"/>
                        </a:lnSpc>
                        <a:spcAft>
                          <a:spcPts val="0"/>
                        </a:spcAft>
                      </a:pPr>
                      <a:r>
                        <a:rPr lang="en-US" sz="1800">
                          <a:effectLst/>
                          <a:latin typeface="+mn-lt"/>
                          <a:ea typeface="游明朝" panose="02020400000000000000" pitchFamily="18" charset="-128"/>
                          <a:cs typeface="Times New Roman" panose="02020603050405020304" pitchFamily="18" charset="0"/>
                        </a:rPr>
                        <a:t>　</a:t>
                      </a:r>
                      <a:endParaRPr lang="fr-FR" sz="1800">
                        <a:effectLst/>
                        <a:latin typeface="+mn-lt"/>
                        <a:ea typeface="游明朝" panose="02020400000000000000" pitchFamily="18" charset="-128"/>
                        <a:cs typeface="Times New Roman" panose="02020603050405020304" pitchFamily="18" charset="0"/>
                      </a:endParaRPr>
                    </a:p>
                  </a:txBody>
                  <a:tcPr marL="68580" marR="68580" marT="0" marB="0" anchor="ctr">
                    <a:lnB w="12700" cap="flat" cmpd="sng" algn="ctr">
                      <a:solidFill>
                        <a:schemeClr val="bg1">
                          <a:lumMod val="75000"/>
                        </a:schemeClr>
                      </a:solidFill>
                      <a:prstDash val="solid"/>
                      <a:round/>
                      <a:headEnd type="none" w="med" len="med"/>
                      <a:tailEnd type="none" w="med" len="med"/>
                    </a:lnB>
                  </a:tcP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0,9</a:t>
                      </a:r>
                    </a:p>
                  </a:txBody>
                  <a:tcPr marL="68580" marR="68580" marT="0" marB="0" anchor="ctr">
                    <a:lnB w="12700" cap="flat" cmpd="sng" algn="ctr">
                      <a:solidFill>
                        <a:schemeClr val="bg1">
                          <a:lumMod val="75000"/>
                        </a:schemeClr>
                      </a:solidFill>
                      <a:prstDash val="solid"/>
                      <a:round/>
                      <a:headEnd type="none" w="med" len="med"/>
                      <a:tailEnd type="none" w="med" len="med"/>
                    </a:lnB>
                  </a:tcPr>
                </a:tc>
                <a:tc>
                  <a:txBody>
                    <a:bodyPr/>
                    <a:lstStyle/>
                    <a:p>
                      <a:pPr algn="r">
                        <a:lnSpc>
                          <a:spcPct val="107000"/>
                        </a:lnSpc>
                        <a:spcAft>
                          <a:spcPts val="0"/>
                        </a:spcAft>
                      </a:pPr>
                      <a:r>
                        <a:rPr lang="fr-FR" sz="1800" dirty="0">
                          <a:effectLst/>
                          <a:latin typeface="+mn-lt"/>
                          <a:ea typeface="游明朝" panose="02020400000000000000" pitchFamily="18" charset="-128"/>
                          <a:cs typeface="Times New Roman" panose="02020603050405020304" pitchFamily="18" charset="0"/>
                        </a:rPr>
                        <a:t>4,3</a:t>
                      </a:r>
                    </a:p>
                  </a:txBody>
                  <a:tcPr marL="68580" marR="68580" marT="0" marB="0" anchor="ctr">
                    <a:lnB w="12700" cap="flat" cmpd="sng" algn="ctr">
                      <a:solidFill>
                        <a:schemeClr val="bg1">
                          <a:lumMod val="75000"/>
                        </a:schemeClr>
                      </a:solidFill>
                      <a:prstDash val="solid"/>
                      <a:round/>
                      <a:headEnd type="none" w="med" len="med"/>
                      <a:tailEnd type="none" w="med" len="med"/>
                    </a:lnB>
                  </a:tcPr>
                </a:tc>
                <a:tc>
                  <a:txBody>
                    <a:bodyPr/>
                    <a:lstStyle/>
                    <a:p>
                      <a:pPr algn="r">
                        <a:lnSpc>
                          <a:spcPct val="107000"/>
                        </a:lnSpc>
                        <a:spcAft>
                          <a:spcPts val="0"/>
                        </a:spcAft>
                      </a:pPr>
                      <a:r>
                        <a:rPr lang="en-US" sz="1800" dirty="0">
                          <a:effectLst/>
                          <a:latin typeface="+mn-lt"/>
                          <a:ea typeface="游明朝" panose="02020400000000000000" pitchFamily="18" charset="-128"/>
                          <a:cs typeface="Times New Roman" panose="02020603050405020304" pitchFamily="18" charset="0"/>
                        </a:rPr>
                        <a:t>　</a:t>
                      </a:r>
                      <a:endParaRPr lang="fr-FR" sz="1800" dirty="0">
                        <a:effectLst/>
                        <a:latin typeface="+mn-lt"/>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6102955"/>
                  </a:ext>
                </a:extLst>
              </a:tr>
            </a:tbl>
          </a:graphicData>
        </a:graphic>
      </p:graphicFrame>
      <p:sp>
        <p:nvSpPr>
          <p:cNvPr id="2" name="ZoneTexte 1"/>
          <p:cNvSpPr txBox="1"/>
          <p:nvPr/>
        </p:nvSpPr>
        <p:spPr>
          <a:xfrm>
            <a:off x="1104900" y="5084297"/>
            <a:ext cx="9753600" cy="1200329"/>
          </a:xfrm>
          <a:prstGeom prst="rect">
            <a:avLst/>
          </a:prstGeom>
          <a:noFill/>
        </p:spPr>
        <p:txBody>
          <a:bodyPr wrap="square" rtlCol="0">
            <a:spAutoFit/>
          </a:bodyPr>
          <a:lstStyle/>
          <a:p>
            <a:pPr marL="342900" indent="-342900">
              <a:buFontTx/>
              <a:buChar char="-"/>
            </a:pPr>
            <a:r>
              <a:rPr lang="fr-FR" sz="2400" dirty="0"/>
              <a:t>Haies, couverts végétaux : 0,3 à 37 %          0,3 à 4,5 % à </a:t>
            </a:r>
            <a:r>
              <a:rPr lang="fr-FR" sz="2400" u="sng" dirty="0"/>
              <a:t>30 €/teqCO2</a:t>
            </a:r>
          </a:p>
          <a:p>
            <a:pPr marL="342900" indent="-342900">
              <a:buFontTx/>
              <a:buChar char="-"/>
            </a:pPr>
            <a:endParaRPr lang="fr-FR" sz="2400" dirty="0"/>
          </a:p>
          <a:p>
            <a:pPr marL="342900" indent="-342900">
              <a:buFontTx/>
              <a:buChar char="-"/>
            </a:pPr>
            <a:r>
              <a:rPr lang="fr-FR" sz="2400" dirty="0"/>
              <a:t>Agroforesterie : 3,7 à 44,9 %</a:t>
            </a:r>
          </a:p>
        </p:txBody>
      </p:sp>
      <p:sp>
        <p:nvSpPr>
          <p:cNvPr id="7" name="Flèche droite 6"/>
          <p:cNvSpPr/>
          <p:nvPr/>
        </p:nvSpPr>
        <p:spPr>
          <a:xfrm>
            <a:off x="6251684" y="5134879"/>
            <a:ext cx="361950" cy="361950"/>
          </a:xfrm>
          <a:prstGeom prst="right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図表 9">
            <a:extLst>
              <a:ext uri="{FF2B5EF4-FFF2-40B4-BE49-F238E27FC236}">
                <a16:creationId xmlns:a16="http://schemas.microsoft.com/office/drawing/2014/main" id="{C71ACA0C-EF63-C343-A4C2-0BD4E0AC6D5C}"/>
              </a:ext>
            </a:extLst>
          </p:cNvPr>
          <p:cNvGraphicFramePr/>
          <p:nvPr>
            <p:extLst/>
          </p:nvPr>
        </p:nvGraphicFramePr>
        <p:xfrm>
          <a:off x="0" y="-2196"/>
          <a:ext cx="12192000" cy="42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280247"/>
      </p:ext>
    </p:extLst>
  </p:cSld>
  <p:clrMapOvr>
    <a:masterClrMapping/>
  </p:clrMapOvr>
  <mc:AlternateContent xmlns:mc="http://schemas.openxmlformats.org/markup-compatibility/2006" xmlns:p14="http://schemas.microsoft.com/office/powerpoint/2010/main">
    <mc:Choice Requires="p14">
      <p:transition spd="slow" p14:dur="2000" advTm="157194"/>
    </mc:Choice>
    <mc:Fallback xmlns="">
      <p:transition spd="slow" advTm="15719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3435" y="1708187"/>
            <a:ext cx="11609017" cy="5062281"/>
          </a:xfrm>
        </p:spPr>
        <p:txBody>
          <a:bodyPr>
            <a:normAutofit fontScale="92500" lnSpcReduction="20000"/>
          </a:bodyPr>
          <a:lstStyle/>
          <a:p>
            <a:pPr>
              <a:lnSpc>
                <a:spcPct val="150000"/>
              </a:lnSpc>
              <a:buFont typeface="Courier New" panose="02070309020205020404" pitchFamily="49" charset="0"/>
              <a:buChar char="o"/>
            </a:pPr>
            <a:r>
              <a:rPr lang="fr-FR" dirty="0"/>
              <a:t>Motivation : conviction/sensibilité des dirigeants</a:t>
            </a:r>
          </a:p>
          <a:p>
            <a:pPr>
              <a:lnSpc>
                <a:spcPct val="150000"/>
              </a:lnSpc>
              <a:buFont typeface="Courier New" panose="02070309020205020404" pitchFamily="49" charset="0"/>
              <a:buChar char="o"/>
            </a:pPr>
            <a:r>
              <a:rPr lang="fr-FR" dirty="0"/>
              <a:t>Grande importance territoriale</a:t>
            </a:r>
          </a:p>
          <a:p>
            <a:pPr>
              <a:lnSpc>
                <a:spcPct val="150000"/>
              </a:lnSpc>
              <a:buFont typeface="Courier New" panose="02070309020205020404" pitchFamily="49" charset="0"/>
              <a:buChar char="o"/>
            </a:pPr>
            <a:r>
              <a:rPr lang="fr-FR" dirty="0"/>
              <a:t>Peu d’entreprises très émettrices en Bretagne</a:t>
            </a:r>
          </a:p>
          <a:p>
            <a:pPr>
              <a:lnSpc>
                <a:spcPct val="150000"/>
              </a:lnSpc>
              <a:buFont typeface="Courier New" panose="02070309020205020404" pitchFamily="49" charset="0"/>
              <a:buChar char="o"/>
            </a:pPr>
            <a:r>
              <a:rPr lang="fr-FR" dirty="0"/>
              <a:t>Méconnaissance des enjeux concrets ou des risques environnementaux</a:t>
            </a:r>
          </a:p>
          <a:p>
            <a:pPr>
              <a:lnSpc>
                <a:spcPct val="150000"/>
              </a:lnSpc>
              <a:buFont typeface="Courier New" panose="02070309020205020404" pitchFamily="49" charset="0"/>
              <a:buChar char="o"/>
            </a:pPr>
            <a:r>
              <a:rPr lang="fr-FR" dirty="0"/>
              <a:t>Absence de dispositifs propres à la CCI/ABEA à disposition des entreprises pour les encourager dans des démarches du développement durable</a:t>
            </a:r>
          </a:p>
          <a:p>
            <a:pPr lvl="1">
              <a:lnSpc>
                <a:spcPct val="120000"/>
              </a:lnSpc>
              <a:buFontTx/>
              <a:buChar char="-"/>
            </a:pPr>
            <a:r>
              <a:rPr lang="fr-FR" dirty="0"/>
              <a:t>CCI : encore au stade de la recherche des subventions à disposition des entreprises pour la mise en place de leviers qui leur permettent de réduire leur empreinte carbone</a:t>
            </a:r>
          </a:p>
          <a:p>
            <a:pPr lvl="1">
              <a:lnSpc>
                <a:spcPct val="150000"/>
              </a:lnSpc>
              <a:buFontTx/>
              <a:buChar char="-"/>
            </a:pPr>
            <a:r>
              <a:rPr lang="fr-FR" dirty="0"/>
              <a:t>ABEA : intéressée à la compensation carbone volontaire</a:t>
            </a:r>
          </a:p>
        </p:txBody>
      </p:sp>
      <p:sp>
        <p:nvSpPr>
          <p:cNvPr id="4" name="Espace réservé du contenu 2"/>
          <p:cNvSpPr txBox="1">
            <a:spLocks/>
          </p:cNvSpPr>
          <p:nvPr/>
        </p:nvSpPr>
        <p:spPr>
          <a:xfrm>
            <a:off x="263435" y="642946"/>
            <a:ext cx="11426817" cy="508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Potentiel d’engagement des entreprises bretonnes</a:t>
            </a:r>
          </a:p>
        </p:txBody>
      </p:sp>
      <p:sp>
        <p:nvSpPr>
          <p:cNvPr id="2" name="Espace réservé du numéro de diapositive 1"/>
          <p:cNvSpPr>
            <a:spLocks noGrp="1"/>
          </p:cNvSpPr>
          <p:nvPr>
            <p:ph type="sldNum" sz="quarter" idx="12"/>
          </p:nvPr>
        </p:nvSpPr>
        <p:spPr>
          <a:xfrm>
            <a:off x="9448800" y="6492875"/>
            <a:ext cx="2743200" cy="365125"/>
          </a:xfrm>
        </p:spPr>
        <p:txBody>
          <a:bodyPr/>
          <a:lstStyle/>
          <a:p>
            <a:fld id="{525B46E8-4FD4-406F-87DE-CE06D96F6B8E}" type="slidenum">
              <a:rPr lang="fr-FR" smtClean="0"/>
              <a:t>18</a:t>
            </a:fld>
            <a:endParaRPr lang="fr-FR"/>
          </a:p>
        </p:txBody>
      </p:sp>
      <p:sp>
        <p:nvSpPr>
          <p:cNvPr id="5" name="ZoneTexte 4"/>
          <p:cNvSpPr txBox="1"/>
          <p:nvPr/>
        </p:nvSpPr>
        <p:spPr>
          <a:xfrm>
            <a:off x="495686" y="1117689"/>
            <a:ext cx="10425675" cy="369332"/>
          </a:xfrm>
          <a:prstGeom prst="rect">
            <a:avLst/>
          </a:prstGeom>
          <a:noFill/>
        </p:spPr>
        <p:txBody>
          <a:bodyPr wrap="none" rtlCol="0">
            <a:spAutoFit/>
          </a:bodyPr>
          <a:lstStyle/>
          <a:p>
            <a:pPr lvl="0">
              <a:lnSpc>
                <a:spcPct val="90000"/>
              </a:lnSpc>
              <a:spcBef>
                <a:spcPts val="1000"/>
              </a:spcBef>
            </a:pPr>
            <a:r>
              <a:rPr lang="fr-FR" sz="2000" dirty="0">
                <a:solidFill>
                  <a:prstClr val="black"/>
                </a:solidFill>
              </a:rPr>
              <a:t>Issus des entretiens avec le directeur des projets de CCI Bretagne et la cheffe de projets de l’ABEA</a:t>
            </a:r>
          </a:p>
        </p:txBody>
      </p:sp>
      <p:sp>
        <p:nvSpPr>
          <p:cNvPr id="6" name="Rectangle 5"/>
          <p:cNvSpPr/>
          <p:nvPr/>
        </p:nvSpPr>
        <p:spPr>
          <a:xfrm>
            <a:off x="8113083" y="1547622"/>
            <a:ext cx="3965503" cy="169311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Communication sur les liens existant avec les impacts environnementaux de leurs activités et sur les buts précis</a:t>
            </a:r>
          </a:p>
        </p:txBody>
      </p:sp>
      <p:cxnSp>
        <p:nvCxnSpPr>
          <p:cNvPr id="11" name="Connecteur droit avec flèche 10"/>
          <p:cNvCxnSpPr/>
          <p:nvPr/>
        </p:nvCxnSpPr>
        <p:spPr>
          <a:xfrm>
            <a:off x="7110981" y="2027513"/>
            <a:ext cx="1002102" cy="0"/>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cxnSpLocks/>
          </p:cNvCxnSpPr>
          <p:nvPr/>
        </p:nvCxnSpPr>
        <p:spPr>
          <a:xfrm>
            <a:off x="4944533" y="2681847"/>
            <a:ext cx="3168921" cy="0"/>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cxnSpLocks/>
          </p:cNvCxnSpPr>
          <p:nvPr/>
        </p:nvCxnSpPr>
        <p:spPr>
          <a:xfrm flipV="1">
            <a:off x="8985859" y="3240737"/>
            <a:ext cx="0" cy="569263"/>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図表 12">
            <a:extLst>
              <a:ext uri="{FF2B5EF4-FFF2-40B4-BE49-F238E27FC236}">
                <a16:creationId xmlns:a16="http://schemas.microsoft.com/office/drawing/2014/main" id="{5A3C6127-96D3-A74B-B308-404CAC1BA018}"/>
              </a:ext>
            </a:extLst>
          </p:cNvPr>
          <p:cNvGraphicFramePr/>
          <p:nvPr>
            <p:extLst>
              <p:ext uri="{D42A27DB-BD31-4B8C-83A1-F6EECF244321}">
                <p14:modId xmlns:p14="http://schemas.microsoft.com/office/powerpoint/2010/main" val="1817963662"/>
              </p:ext>
            </p:extLst>
          </p:nvPr>
        </p:nvGraphicFramePr>
        <p:xfrm>
          <a:off x="0" y="-2196"/>
          <a:ext cx="12192000" cy="42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49630796"/>
      </p:ext>
    </p:extLst>
  </p:cSld>
  <p:clrMapOvr>
    <a:masterClrMapping/>
  </p:clrMapOvr>
  <mc:AlternateContent xmlns:mc="http://schemas.openxmlformats.org/markup-compatibility/2006" xmlns:p14="http://schemas.microsoft.com/office/powerpoint/2010/main">
    <mc:Choice Requires="p14">
      <p:transition spd="slow" p14:dur="2000" advTm="189087"/>
    </mc:Choice>
    <mc:Fallback xmlns="">
      <p:transition spd="slow" advTm="189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516980"/>
            <a:ext cx="10515600" cy="4790615"/>
          </a:xfrm>
        </p:spPr>
        <p:txBody>
          <a:bodyPr>
            <a:normAutofit fontScale="92500" lnSpcReduction="10000"/>
          </a:bodyPr>
          <a:lstStyle/>
          <a:p>
            <a:pPr>
              <a:lnSpc>
                <a:spcPct val="150000"/>
              </a:lnSpc>
              <a:buFont typeface="Courier New" panose="02070309020205020404" pitchFamily="49" charset="0"/>
              <a:buChar char="o"/>
            </a:pPr>
            <a:r>
              <a:rPr lang="fr-FR" dirty="0"/>
              <a:t> Volonté de l’engagement : ≈ 15 agriculteurs souhaitent s’engager</a:t>
            </a:r>
          </a:p>
          <a:p>
            <a:pPr>
              <a:lnSpc>
                <a:spcPct val="150000"/>
              </a:lnSpc>
              <a:buFont typeface="Courier New" panose="02070309020205020404" pitchFamily="49" charset="0"/>
              <a:buChar char="o"/>
            </a:pPr>
            <a:r>
              <a:rPr lang="fr-FR" dirty="0"/>
              <a:t> CAR très élevés !         D’autres sources de financement or..</a:t>
            </a:r>
          </a:p>
          <a:p>
            <a:pPr>
              <a:lnSpc>
                <a:spcPct val="150000"/>
              </a:lnSpc>
              <a:buFont typeface="Courier New" panose="02070309020205020404" pitchFamily="49" charset="0"/>
              <a:buChar char="o"/>
            </a:pPr>
            <a:r>
              <a:rPr lang="fr-FR" dirty="0"/>
              <a:t> Modification de leur offre</a:t>
            </a:r>
          </a:p>
          <a:p>
            <a:pPr lvl="1">
              <a:lnSpc>
                <a:spcPct val="150000"/>
              </a:lnSpc>
              <a:buFont typeface="Wingdings" panose="05000000000000000000" pitchFamily="2" charset="2"/>
              <a:buChar char="v"/>
            </a:pPr>
            <a:r>
              <a:rPr lang="fr-FR" dirty="0"/>
              <a:t> Prendre une partie de coûts à leur charge en tant que pollueur de la qualité de l’eau et en tant que bénéficiaire des bouquets de services environnementaux produits</a:t>
            </a:r>
          </a:p>
          <a:p>
            <a:pPr lvl="1">
              <a:lnSpc>
                <a:spcPct val="150000"/>
              </a:lnSpc>
              <a:buFont typeface="Wingdings" panose="05000000000000000000" pitchFamily="2" charset="2"/>
              <a:buChar char="v"/>
            </a:pPr>
            <a:r>
              <a:rPr lang="fr-FR" dirty="0"/>
              <a:t> Proposer d’autres attributs plus efficaces en terme du stockage de carbone en augmentant le montent rémunéré par des entreprises</a:t>
            </a:r>
          </a:p>
          <a:p>
            <a:pPr>
              <a:lnSpc>
                <a:spcPct val="150000"/>
              </a:lnSpc>
              <a:buFont typeface="Courier New" panose="02070309020205020404" pitchFamily="49" charset="0"/>
              <a:buChar char="o"/>
            </a:pPr>
            <a:r>
              <a:rPr lang="fr-FR" dirty="0"/>
              <a:t> Avantage de l’engagement pour les agriculteurs</a:t>
            </a:r>
          </a:p>
          <a:p>
            <a:pPr>
              <a:lnSpc>
                <a:spcPct val="150000"/>
              </a:lnSpc>
              <a:buFont typeface="Courier New" panose="02070309020205020404" pitchFamily="49" charset="0"/>
              <a:buChar char="o"/>
            </a:pPr>
            <a:endParaRPr lang="fr-FR" dirty="0"/>
          </a:p>
        </p:txBody>
      </p:sp>
      <p:sp>
        <p:nvSpPr>
          <p:cNvPr id="4" name="Espace réservé du contenu 2"/>
          <p:cNvSpPr txBox="1">
            <a:spLocks/>
          </p:cNvSpPr>
          <p:nvPr/>
        </p:nvSpPr>
        <p:spPr>
          <a:xfrm>
            <a:off x="382591" y="784256"/>
            <a:ext cx="11426817" cy="5226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Potentiel d’engagement des agriculteurs</a:t>
            </a:r>
          </a:p>
        </p:txBody>
      </p:sp>
      <p:grpSp>
        <p:nvGrpSpPr>
          <p:cNvPr id="5" name="Group 31"/>
          <p:cNvGrpSpPr>
            <a:grpSpLocks/>
          </p:cNvGrpSpPr>
          <p:nvPr/>
        </p:nvGrpSpPr>
        <p:grpSpPr bwMode="auto">
          <a:xfrm rot="16200000">
            <a:off x="10720361" y="5397240"/>
            <a:ext cx="1238303" cy="1704975"/>
            <a:chOff x="1078534" y="1042968"/>
            <a:chExt cx="23584" cy="43434"/>
          </a:xfrm>
        </p:grpSpPr>
        <p:sp>
          <p:nvSpPr>
            <p:cNvPr id="6" name="AutoShape 2"/>
            <p:cNvSpPr>
              <a:spLocks noChangeArrowheads="1"/>
            </p:cNvSpPr>
            <p:nvPr/>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7" name="AutoShape 3"/>
            <p:cNvSpPr>
              <a:spLocks noChangeArrowheads="1"/>
            </p:cNvSpPr>
            <p:nvPr/>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8" name="AutoShape 4"/>
            <p:cNvSpPr>
              <a:spLocks noChangeArrowheads="1"/>
            </p:cNvSpPr>
            <p:nvPr/>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grpSp>
      <p:sp>
        <p:nvSpPr>
          <p:cNvPr id="2" name="Espace réservé du numéro de diapositive 1"/>
          <p:cNvSpPr>
            <a:spLocks noGrp="1"/>
          </p:cNvSpPr>
          <p:nvPr>
            <p:ph type="sldNum" sz="quarter" idx="12"/>
          </p:nvPr>
        </p:nvSpPr>
        <p:spPr>
          <a:xfrm>
            <a:off x="9416780" y="6448777"/>
            <a:ext cx="2743200" cy="365125"/>
          </a:xfrm>
        </p:spPr>
        <p:txBody>
          <a:bodyPr/>
          <a:lstStyle/>
          <a:p>
            <a:fld id="{525B46E8-4FD4-406F-87DE-CE06D96F6B8E}" type="slidenum">
              <a:rPr lang="fr-FR" smtClean="0">
                <a:solidFill>
                  <a:schemeClr val="bg1"/>
                </a:solidFill>
              </a:rPr>
              <a:t>19</a:t>
            </a:fld>
            <a:endParaRPr lang="fr-FR">
              <a:solidFill>
                <a:schemeClr val="bg1"/>
              </a:solidFill>
            </a:endParaRPr>
          </a:p>
        </p:txBody>
      </p:sp>
      <p:graphicFrame>
        <p:nvGraphicFramePr>
          <p:cNvPr id="12" name="図表 11">
            <a:extLst>
              <a:ext uri="{FF2B5EF4-FFF2-40B4-BE49-F238E27FC236}">
                <a16:creationId xmlns:a16="http://schemas.microsoft.com/office/drawing/2014/main" id="{FF830DDC-6D38-9F4F-BDC4-376824BA0E14}"/>
              </a:ext>
            </a:extLst>
          </p:cNvPr>
          <p:cNvGraphicFramePr/>
          <p:nvPr>
            <p:extLst>
              <p:ext uri="{D42A27DB-BD31-4B8C-83A1-F6EECF244321}">
                <p14:modId xmlns:p14="http://schemas.microsoft.com/office/powerpoint/2010/main" val="2923111261"/>
              </p:ext>
            </p:extLst>
          </p:nvPr>
        </p:nvGraphicFramePr>
        <p:xfrm>
          <a:off x="0" y="-2196"/>
          <a:ext cx="12192000" cy="42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èche droite 6">
            <a:extLst>
              <a:ext uri="{FF2B5EF4-FFF2-40B4-BE49-F238E27FC236}">
                <a16:creationId xmlns:a16="http://schemas.microsoft.com/office/drawing/2014/main" id="{8D3F68E0-DA7E-AB41-968E-12DA750FF56F}"/>
              </a:ext>
            </a:extLst>
          </p:cNvPr>
          <p:cNvSpPr/>
          <p:nvPr/>
        </p:nvSpPr>
        <p:spPr>
          <a:xfrm>
            <a:off x="3593150" y="2369585"/>
            <a:ext cx="361950" cy="361950"/>
          </a:xfrm>
          <a:prstGeom prst="right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6">
            <a:extLst>
              <a:ext uri="{FF2B5EF4-FFF2-40B4-BE49-F238E27FC236}">
                <a16:creationId xmlns:a16="http://schemas.microsoft.com/office/drawing/2014/main" id="{44BB2378-DBED-584D-81CA-5AA15CA97C8E}"/>
              </a:ext>
            </a:extLst>
          </p:cNvPr>
          <p:cNvSpPr/>
          <p:nvPr/>
        </p:nvSpPr>
        <p:spPr>
          <a:xfrm rot="5400000">
            <a:off x="2170750" y="2731535"/>
            <a:ext cx="361950" cy="361950"/>
          </a:xfrm>
          <a:prstGeom prst="right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1837197"/>
      </p:ext>
    </p:extLst>
  </p:cSld>
  <p:clrMapOvr>
    <a:masterClrMapping/>
  </p:clrMapOvr>
  <mc:AlternateContent xmlns:mc="http://schemas.openxmlformats.org/markup-compatibility/2006" xmlns:p14="http://schemas.microsoft.com/office/powerpoint/2010/main">
    <mc:Choice Requires="p14">
      <p:transition spd="slow" p14:dur="2000" advTm="101407"/>
    </mc:Choice>
    <mc:Fallback xmlns="">
      <p:transition spd="slow" advTm="1014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355122"/>
            <a:ext cx="10425112" cy="4954219"/>
          </a:xfrm>
        </p:spPr>
        <p:txBody>
          <a:bodyPr>
            <a:normAutofit/>
          </a:bodyPr>
          <a:lstStyle/>
          <a:p>
            <a:pPr marL="514350" indent="-514350">
              <a:buAutoNum type="arabicPeriod"/>
            </a:pPr>
            <a:r>
              <a:rPr lang="fr-FR" b="1" dirty="0"/>
              <a:t>Introduction</a:t>
            </a:r>
          </a:p>
          <a:p>
            <a:pPr marL="514350" indent="-514350">
              <a:buAutoNum type="arabicPeriod"/>
            </a:pPr>
            <a:r>
              <a:rPr lang="fr-FR" b="1" dirty="0"/>
              <a:t>Analyse bibliographique</a:t>
            </a:r>
          </a:p>
          <a:p>
            <a:pPr lvl="1"/>
            <a:r>
              <a:rPr lang="fr-FR" dirty="0"/>
              <a:t>Capacité de l’agriculture à stocker du carbone</a:t>
            </a:r>
          </a:p>
          <a:p>
            <a:pPr marL="673100" lvl="1" indent="-219075"/>
            <a:r>
              <a:rPr lang="fr-FR" dirty="0"/>
              <a:t>Facteurs favorables à l’engagement des entreprises et agriculteurs</a:t>
            </a:r>
          </a:p>
          <a:p>
            <a:pPr marL="514350" indent="-514350">
              <a:buFont typeface="+mj-lt"/>
              <a:buAutoNum type="arabicPeriod"/>
            </a:pPr>
            <a:r>
              <a:rPr lang="fr-FR" b="1" dirty="0"/>
              <a:t>Analyse du cas d’étude</a:t>
            </a:r>
          </a:p>
          <a:p>
            <a:pPr lvl="1"/>
            <a:r>
              <a:rPr lang="fr-FR" dirty="0"/>
              <a:t>Valorisation potentielle « carbone »</a:t>
            </a:r>
          </a:p>
          <a:p>
            <a:pPr lvl="1"/>
            <a:r>
              <a:rPr lang="fr-FR" dirty="0"/>
              <a:t>Potentiel d’engagement des entreprises</a:t>
            </a:r>
          </a:p>
          <a:p>
            <a:pPr lvl="1"/>
            <a:r>
              <a:rPr lang="fr-FR" dirty="0"/>
              <a:t>Potentiel d’engagement des agriculteurs</a:t>
            </a:r>
          </a:p>
          <a:p>
            <a:pPr marL="514350" indent="-514350">
              <a:buFont typeface="+mj-lt"/>
              <a:buAutoNum type="arabicPeriod"/>
            </a:pPr>
            <a:r>
              <a:rPr lang="fr-FR" b="1" dirty="0"/>
              <a:t>Conclusion</a:t>
            </a:r>
          </a:p>
          <a:p>
            <a:pPr marL="14288" indent="0">
              <a:buNone/>
            </a:pPr>
            <a:r>
              <a:rPr lang="fr-FR" b="1" dirty="0"/>
              <a:t>Bibliographie</a:t>
            </a:r>
          </a:p>
        </p:txBody>
      </p:sp>
      <p:grpSp>
        <p:nvGrpSpPr>
          <p:cNvPr id="5" name="Group 31"/>
          <p:cNvGrpSpPr>
            <a:grpSpLocks/>
          </p:cNvGrpSpPr>
          <p:nvPr/>
        </p:nvGrpSpPr>
        <p:grpSpPr bwMode="auto">
          <a:xfrm rot="16200000">
            <a:off x="10720361" y="5397240"/>
            <a:ext cx="1238303" cy="1704975"/>
            <a:chOff x="1078534" y="1042968"/>
            <a:chExt cx="23584" cy="43434"/>
          </a:xfrm>
        </p:grpSpPr>
        <p:sp>
          <p:nvSpPr>
            <p:cNvPr id="6" name="AutoShape 2"/>
            <p:cNvSpPr>
              <a:spLocks noChangeArrowheads="1"/>
            </p:cNvSpPr>
            <p:nvPr/>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7" name="AutoShape 3"/>
            <p:cNvSpPr>
              <a:spLocks noChangeArrowheads="1"/>
            </p:cNvSpPr>
            <p:nvPr/>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8" name="AutoShape 4"/>
            <p:cNvSpPr>
              <a:spLocks noChangeArrowheads="1"/>
            </p:cNvSpPr>
            <p:nvPr/>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grpSp>
      <p:sp>
        <p:nvSpPr>
          <p:cNvPr id="4" name="Espace réservé du numéro de diapositive 3"/>
          <p:cNvSpPr>
            <a:spLocks noGrp="1"/>
          </p:cNvSpPr>
          <p:nvPr>
            <p:ph type="sldNum" sz="quarter" idx="12"/>
          </p:nvPr>
        </p:nvSpPr>
        <p:spPr>
          <a:xfrm>
            <a:off x="9416780" y="6492875"/>
            <a:ext cx="2743200" cy="365125"/>
          </a:xfrm>
        </p:spPr>
        <p:txBody>
          <a:bodyPr/>
          <a:lstStyle/>
          <a:p>
            <a:fld id="{525B46E8-4FD4-406F-87DE-CE06D96F6B8E}" type="slidenum">
              <a:rPr lang="fr-FR" smtClean="0">
                <a:solidFill>
                  <a:schemeClr val="bg1"/>
                </a:solidFill>
              </a:rPr>
              <a:t>2</a:t>
            </a:fld>
            <a:endParaRPr lang="fr-FR" dirty="0">
              <a:solidFill>
                <a:schemeClr val="bg1"/>
              </a:solidFill>
            </a:endParaRPr>
          </a:p>
        </p:txBody>
      </p:sp>
      <p:sp>
        <p:nvSpPr>
          <p:cNvPr id="9" name="Titre 1"/>
          <p:cNvSpPr txBox="1">
            <a:spLocks/>
          </p:cNvSpPr>
          <p:nvPr/>
        </p:nvSpPr>
        <p:spPr>
          <a:xfrm>
            <a:off x="608563" y="316306"/>
            <a:ext cx="10515600" cy="64071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t>Plan</a:t>
            </a:r>
          </a:p>
        </p:txBody>
      </p:sp>
    </p:spTree>
    <p:extLst>
      <p:ext uri="{BB962C8B-B14F-4D97-AF65-F5344CB8AC3E}">
        <p14:creationId xmlns:p14="http://schemas.microsoft.com/office/powerpoint/2010/main" val="2127272618"/>
      </p:ext>
    </p:extLst>
  </p:cSld>
  <p:clrMapOvr>
    <a:masterClrMapping/>
  </p:clrMapOvr>
  <mc:AlternateContent xmlns:mc="http://schemas.openxmlformats.org/markup-compatibility/2006" xmlns:p14="http://schemas.microsoft.com/office/powerpoint/2010/main">
    <mc:Choice Requires="p14">
      <p:transition spd="slow" p14:dur="2000" advTm="12190"/>
    </mc:Choice>
    <mc:Fallback xmlns="">
      <p:transition spd="slow" advTm="1219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1"/>
          <p:cNvGrpSpPr>
            <a:grpSpLocks/>
          </p:cNvGrpSpPr>
          <p:nvPr/>
        </p:nvGrpSpPr>
        <p:grpSpPr bwMode="auto">
          <a:xfrm rot="16200000">
            <a:off x="10720361" y="5386361"/>
            <a:ext cx="1238303" cy="1704975"/>
            <a:chOff x="1078534" y="1042968"/>
            <a:chExt cx="23584" cy="43434"/>
          </a:xfrm>
        </p:grpSpPr>
        <p:sp>
          <p:nvSpPr>
            <p:cNvPr id="6" name="AutoShape 2"/>
            <p:cNvSpPr>
              <a:spLocks noChangeArrowheads="1"/>
            </p:cNvSpPr>
            <p:nvPr/>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7" name="AutoShape 3"/>
            <p:cNvSpPr>
              <a:spLocks noChangeArrowheads="1"/>
            </p:cNvSpPr>
            <p:nvPr/>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8" name="AutoShape 4"/>
            <p:cNvSpPr>
              <a:spLocks noChangeArrowheads="1"/>
            </p:cNvSpPr>
            <p:nvPr/>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grpSp>
      <p:sp>
        <p:nvSpPr>
          <p:cNvPr id="4" name="Espace réservé du numéro de diapositive 3"/>
          <p:cNvSpPr>
            <a:spLocks noGrp="1"/>
          </p:cNvSpPr>
          <p:nvPr>
            <p:ph type="sldNum" sz="quarter" idx="12"/>
          </p:nvPr>
        </p:nvSpPr>
        <p:spPr>
          <a:xfrm>
            <a:off x="9448800" y="6492875"/>
            <a:ext cx="2743200" cy="365125"/>
          </a:xfrm>
        </p:spPr>
        <p:txBody>
          <a:bodyPr/>
          <a:lstStyle/>
          <a:p>
            <a:fld id="{525B46E8-4FD4-406F-87DE-CE06D96F6B8E}" type="slidenum">
              <a:rPr lang="fr-FR" smtClean="0">
                <a:solidFill>
                  <a:schemeClr val="bg1"/>
                </a:solidFill>
              </a:rPr>
              <a:t>20</a:t>
            </a:fld>
            <a:endParaRPr lang="fr-FR">
              <a:solidFill>
                <a:schemeClr val="bg1"/>
              </a:solidFill>
            </a:endParaRPr>
          </a:p>
        </p:txBody>
      </p:sp>
      <p:sp>
        <p:nvSpPr>
          <p:cNvPr id="9" name="Titre 1"/>
          <p:cNvSpPr txBox="1">
            <a:spLocks/>
          </p:cNvSpPr>
          <p:nvPr/>
        </p:nvSpPr>
        <p:spPr>
          <a:xfrm>
            <a:off x="2560510" y="2868984"/>
            <a:ext cx="6991113" cy="64071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spc="300" dirty="0"/>
              <a:t>CONCLUSION</a:t>
            </a:r>
          </a:p>
        </p:txBody>
      </p:sp>
    </p:spTree>
    <p:extLst>
      <p:ext uri="{BB962C8B-B14F-4D97-AF65-F5344CB8AC3E}">
        <p14:creationId xmlns:p14="http://schemas.microsoft.com/office/powerpoint/2010/main" val="2075947702"/>
      </p:ext>
    </p:extLst>
  </p:cSld>
  <p:clrMapOvr>
    <a:masterClrMapping/>
  </p:clrMapOvr>
  <mc:AlternateContent xmlns:mc="http://schemas.openxmlformats.org/markup-compatibility/2006" xmlns:p14="http://schemas.microsoft.com/office/powerpoint/2010/main">
    <mc:Choice Requires="p14">
      <p:transition spd="slow" p14:dur="2000" advTm="4756"/>
    </mc:Choice>
    <mc:Fallback xmlns="">
      <p:transition spd="slow" advTm="475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556" y="820705"/>
            <a:ext cx="11582888" cy="5814126"/>
          </a:xfrm>
        </p:spPr>
        <p:txBody>
          <a:bodyPr>
            <a:normAutofit fontScale="70000" lnSpcReduction="20000"/>
          </a:bodyPr>
          <a:lstStyle/>
          <a:p>
            <a:pPr>
              <a:lnSpc>
                <a:spcPct val="120000"/>
              </a:lnSpc>
              <a:buFont typeface="Courier New" panose="02070309020205020404" pitchFamily="49" charset="0"/>
              <a:buChar char="o"/>
            </a:pPr>
            <a:r>
              <a:rPr lang="fr-FR" dirty="0"/>
              <a:t> </a:t>
            </a:r>
            <a:r>
              <a:rPr lang="fr-FR" sz="3100" dirty="0"/>
              <a:t>La </a:t>
            </a:r>
            <a:r>
              <a:rPr lang="fr-FR" sz="3100" b="1" dirty="0">
                <a:solidFill>
                  <a:srgbClr val="00B050"/>
                </a:solidFill>
              </a:rPr>
              <a:t>valorisation carbone </a:t>
            </a:r>
            <a:r>
              <a:rPr lang="fr-FR" sz="3100" dirty="0"/>
              <a:t>des attributs « haies » et « couverts végétaux permanents » :</a:t>
            </a:r>
          </a:p>
          <a:p>
            <a:pPr lvl="1">
              <a:lnSpc>
                <a:spcPct val="120000"/>
              </a:lnSpc>
            </a:pPr>
            <a:r>
              <a:rPr lang="fr-FR" sz="2600" b="1" dirty="0">
                <a:solidFill>
                  <a:srgbClr val="FF0000"/>
                </a:solidFill>
              </a:rPr>
              <a:t>non suffisante </a:t>
            </a:r>
            <a:r>
              <a:rPr lang="fr-FR" sz="2600" dirty="0"/>
              <a:t>pour répondre aux CAR des agriculteurs.</a:t>
            </a:r>
          </a:p>
          <a:p>
            <a:pPr lvl="1">
              <a:lnSpc>
                <a:spcPct val="120000"/>
              </a:lnSpc>
            </a:pPr>
            <a:r>
              <a:rPr lang="fr-FR" sz="2600" b="1" dirty="0">
                <a:solidFill>
                  <a:schemeClr val="accent1">
                    <a:lumMod val="75000"/>
                  </a:schemeClr>
                </a:solidFill>
              </a:rPr>
              <a:t>Attirante</a:t>
            </a:r>
            <a:r>
              <a:rPr lang="fr-FR" sz="2600" dirty="0"/>
              <a:t> pour les entreprises voire les agriculteurs.</a:t>
            </a:r>
          </a:p>
          <a:p>
            <a:pPr lvl="1">
              <a:lnSpc>
                <a:spcPct val="120000"/>
              </a:lnSpc>
            </a:pPr>
            <a:endParaRPr lang="fr-FR" sz="2600" dirty="0"/>
          </a:p>
          <a:p>
            <a:pPr>
              <a:lnSpc>
                <a:spcPct val="120000"/>
              </a:lnSpc>
              <a:buFont typeface="Courier New" panose="02070309020205020404" pitchFamily="49" charset="0"/>
              <a:buChar char="o"/>
            </a:pPr>
            <a:r>
              <a:rPr lang="fr-FR" sz="3100" dirty="0"/>
              <a:t> L’</a:t>
            </a:r>
            <a:r>
              <a:rPr lang="fr-FR" sz="3100" b="1" dirty="0">
                <a:solidFill>
                  <a:srgbClr val="00B050"/>
                </a:solidFill>
              </a:rPr>
              <a:t>agroforesterie</a:t>
            </a:r>
            <a:r>
              <a:rPr lang="fr-FR" sz="3100" dirty="0"/>
              <a:t> semble plus favorable pour l’offre d’un bouquet de services environnementaux.</a:t>
            </a:r>
          </a:p>
          <a:p>
            <a:pPr marL="0" indent="0">
              <a:lnSpc>
                <a:spcPct val="120000"/>
              </a:lnSpc>
              <a:buNone/>
            </a:pPr>
            <a:endParaRPr lang="fr-FR" sz="3100" dirty="0"/>
          </a:p>
          <a:p>
            <a:pPr>
              <a:lnSpc>
                <a:spcPct val="120000"/>
              </a:lnSpc>
              <a:buFont typeface="Courier New" panose="02070309020205020404" pitchFamily="49" charset="0"/>
              <a:buChar char="o"/>
            </a:pPr>
            <a:r>
              <a:rPr lang="fr-FR" sz="3100" dirty="0"/>
              <a:t>Importance qu’il y a à </a:t>
            </a:r>
            <a:r>
              <a:rPr lang="fr-FR" sz="3100" b="1" dirty="0">
                <a:solidFill>
                  <a:srgbClr val="00B050"/>
                </a:solidFill>
              </a:rPr>
              <a:t>communiquer avec les dirigeants </a:t>
            </a:r>
            <a:r>
              <a:rPr lang="fr-FR" sz="3100" dirty="0"/>
              <a:t>des entreprises pour leur engagement</a:t>
            </a:r>
          </a:p>
          <a:p>
            <a:pPr>
              <a:lnSpc>
                <a:spcPct val="120000"/>
              </a:lnSpc>
              <a:buFont typeface="Courier New" panose="02070309020205020404" pitchFamily="49" charset="0"/>
              <a:buChar char="o"/>
            </a:pPr>
            <a:endParaRPr lang="fr-FR" sz="3100" dirty="0"/>
          </a:p>
          <a:p>
            <a:pPr>
              <a:lnSpc>
                <a:spcPct val="120000"/>
              </a:lnSpc>
              <a:buFont typeface="Courier New" panose="02070309020205020404" pitchFamily="49" charset="0"/>
              <a:buChar char="o"/>
            </a:pPr>
            <a:r>
              <a:rPr lang="fr-FR" sz="3100" b="1" dirty="0"/>
              <a:t>Limite du travail </a:t>
            </a:r>
            <a:r>
              <a:rPr lang="fr-FR" sz="3100" dirty="0"/>
              <a:t>: absence d’avis réal des entreprises/agriculteurs locaux due de la non réalisation des enquêtes prévues au départ</a:t>
            </a:r>
          </a:p>
          <a:p>
            <a:pPr>
              <a:lnSpc>
                <a:spcPct val="120000"/>
              </a:lnSpc>
              <a:buFont typeface="Courier New" panose="02070309020205020404" pitchFamily="49" charset="0"/>
              <a:buChar char="o"/>
            </a:pPr>
            <a:endParaRPr lang="fr-FR" sz="3100" dirty="0"/>
          </a:p>
          <a:p>
            <a:pPr>
              <a:lnSpc>
                <a:spcPct val="120000"/>
              </a:lnSpc>
              <a:buFont typeface="Courier New" panose="02070309020205020404" pitchFamily="49" charset="0"/>
              <a:buChar char="o"/>
            </a:pPr>
            <a:r>
              <a:rPr lang="fr-FR" sz="3100" b="1" dirty="0"/>
              <a:t>Apports</a:t>
            </a:r>
            <a:r>
              <a:rPr lang="fr-FR" sz="3100" dirty="0"/>
              <a:t> :  réalisation d’une méthode d’expérience de choix auprès des entreprises sur leur préférence des attributs </a:t>
            </a:r>
            <a:r>
              <a:rPr lang="fr-FR" sz="2600" dirty="0"/>
              <a:t>(prix du carbone; quantité de carbone à financer; label; durée de l’engagement)</a:t>
            </a:r>
            <a:endParaRPr lang="fr-FR" sz="3100" dirty="0"/>
          </a:p>
        </p:txBody>
      </p:sp>
      <p:grpSp>
        <p:nvGrpSpPr>
          <p:cNvPr id="5" name="Group 31"/>
          <p:cNvGrpSpPr>
            <a:grpSpLocks/>
          </p:cNvGrpSpPr>
          <p:nvPr/>
        </p:nvGrpSpPr>
        <p:grpSpPr bwMode="auto">
          <a:xfrm rot="16200000">
            <a:off x="10720361" y="5397240"/>
            <a:ext cx="1238303" cy="1704975"/>
            <a:chOff x="1078534" y="1042968"/>
            <a:chExt cx="23584" cy="43434"/>
          </a:xfrm>
        </p:grpSpPr>
        <p:sp>
          <p:nvSpPr>
            <p:cNvPr id="6" name="AutoShape 2"/>
            <p:cNvSpPr>
              <a:spLocks noChangeArrowheads="1"/>
            </p:cNvSpPr>
            <p:nvPr/>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7" name="AutoShape 3"/>
            <p:cNvSpPr>
              <a:spLocks noChangeArrowheads="1"/>
            </p:cNvSpPr>
            <p:nvPr/>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8" name="AutoShape 4"/>
            <p:cNvSpPr>
              <a:spLocks noChangeArrowheads="1"/>
            </p:cNvSpPr>
            <p:nvPr/>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grpSp>
      <p:sp>
        <p:nvSpPr>
          <p:cNvPr id="4" name="Espace réservé du numéro de diapositive 3"/>
          <p:cNvSpPr>
            <a:spLocks noGrp="1"/>
          </p:cNvSpPr>
          <p:nvPr>
            <p:ph type="sldNum" sz="quarter" idx="12"/>
          </p:nvPr>
        </p:nvSpPr>
        <p:spPr>
          <a:xfrm>
            <a:off x="9456603" y="6474877"/>
            <a:ext cx="2743200" cy="365125"/>
          </a:xfrm>
        </p:spPr>
        <p:txBody>
          <a:bodyPr/>
          <a:lstStyle/>
          <a:p>
            <a:fld id="{525B46E8-4FD4-406F-87DE-CE06D96F6B8E}" type="slidenum">
              <a:rPr lang="fr-FR" smtClean="0">
                <a:solidFill>
                  <a:schemeClr val="bg1"/>
                </a:solidFill>
              </a:rPr>
              <a:t>21</a:t>
            </a:fld>
            <a:endParaRPr lang="fr-FR">
              <a:solidFill>
                <a:schemeClr val="bg1"/>
              </a:solidFill>
            </a:endParaRPr>
          </a:p>
        </p:txBody>
      </p:sp>
      <p:graphicFrame>
        <p:nvGraphicFramePr>
          <p:cNvPr id="9" name="図表 8">
            <a:extLst>
              <a:ext uri="{FF2B5EF4-FFF2-40B4-BE49-F238E27FC236}">
                <a16:creationId xmlns:a16="http://schemas.microsoft.com/office/drawing/2014/main" id="{C8F61479-7C78-B74D-B002-7DC7F6272834}"/>
              </a:ext>
            </a:extLst>
          </p:cNvPr>
          <p:cNvGraphicFramePr/>
          <p:nvPr>
            <p:extLst>
              <p:ext uri="{D42A27DB-BD31-4B8C-83A1-F6EECF244321}">
                <p14:modId xmlns:p14="http://schemas.microsoft.com/office/powerpoint/2010/main" val="2853447464"/>
              </p:ext>
            </p:extLst>
          </p:nvPr>
        </p:nvGraphicFramePr>
        <p:xfrm>
          <a:off x="0" y="-2196"/>
          <a:ext cx="12192000" cy="42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138839"/>
      </p:ext>
    </p:extLst>
  </p:cSld>
  <p:clrMapOvr>
    <a:masterClrMapping/>
  </p:clrMapOvr>
  <mc:AlternateContent xmlns:mc="http://schemas.openxmlformats.org/markup-compatibility/2006" xmlns:p14="http://schemas.microsoft.com/office/powerpoint/2010/main">
    <mc:Choice Requires="p14">
      <p:transition spd="slow" p14:dur="2000" advTm="130767"/>
    </mc:Choice>
    <mc:Fallback xmlns="">
      <p:transition spd="slow" advTm="13076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1"/>
          <p:cNvGrpSpPr>
            <a:grpSpLocks/>
          </p:cNvGrpSpPr>
          <p:nvPr/>
        </p:nvGrpSpPr>
        <p:grpSpPr bwMode="auto">
          <a:xfrm rot="16200000">
            <a:off x="10720361" y="5397240"/>
            <a:ext cx="1238303" cy="1704975"/>
            <a:chOff x="1078534" y="1042968"/>
            <a:chExt cx="23584" cy="43434"/>
          </a:xfrm>
        </p:grpSpPr>
        <p:sp>
          <p:nvSpPr>
            <p:cNvPr id="6" name="AutoShape 2"/>
            <p:cNvSpPr>
              <a:spLocks noChangeArrowheads="1"/>
            </p:cNvSpPr>
            <p:nvPr/>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7" name="AutoShape 3"/>
            <p:cNvSpPr>
              <a:spLocks noChangeArrowheads="1"/>
            </p:cNvSpPr>
            <p:nvPr/>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8" name="AutoShape 4"/>
            <p:cNvSpPr>
              <a:spLocks noChangeArrowheads="1"/>
            </p:cNvSpPr>
            <p:nvPr/>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grpSp>
      <p:sp>
        <p:nvSpPr>
          <p:cNvPr id="2" name="Titre 1"/>
          <p:cNvSpPr>
            <a:spLocks noGrp="1"/>
          </p:cNvSpPr>
          <p:nvPr>
            <p:ph type="title"/>
          </p:nvPr>
        </p:nvSpPr>
        <p:spPr>
          <a:xfrm>
            <a:off x="838200" y="528205"/>
            <a:ext cx="10515600" cy="452293"/>
          </a:xfrm>
        </p:spPr>
        <p:txBody>
          <a:bodyPr>
            <a:normAutofit fontScale="90000"/>
          </a:bodyPr>
          <a:lstStyle/>
          <a:p>
            <a:r>
              <a:rPr lang="fr-FR" b="1" cap="all" dirty="0"/>
              <a:t>bibliographie</a:t>
            </a:r>
          </a:p>
        </p:txBody>
      </p:sp>
      <p:sp>
        <p:nvSpPr>
          <p:cNvPr id="3" name="Espace réservé du contenu 2"/>
          <p:cNvSpPr>
            <a:spLocks noGrp="1"/>
          </p:cNvSpPr>
          <p:nvPr>
            <p:ph idx="1"/>
          </p:nvPr>
        </p:nvSpPr>
        <p:spPr>
          <a:xfrm>
            <a:off x="838200" y="1160161"/>
            <a:ext cx="10515600" cy="5617250"/>
          </a:xfrm>
        </p:spPr>
        <p:txBody>
          <a:bodyPr>
            <a:normAutofit fontScale="85000" lnSpcReduction="20000"/>
          </a:bodyPr>
          <a:lstStyle/>
          <a:p>
            <a:r>
              <a:rPr lang="fr-FR" sz="1800" dirty="0"/>
              <a:t>Chenu C., </a:t>
            </a:r>
            <a:r>
              <a:rPr lang="fr-FR" sz="1800" dirty="0" err="1"/>
              <a:t>Klumpp</a:t>
            </a:r>
            <a:r>
              <a:rPr lang="fr-FR" sz="1800" dirty="0"/>
              <a:t> K., </a:t>
            </a:r>
            <a:r>
              <a:rPr lang="fr-FR" sz="1800" dirty="0" err="1"/>
              <a:t>Bispo</a:t>
            </a:r>
            <a:r>
              <a:rPr lang="fr-FR" sz="1800" dirty="0"/>
              <a:t> A. (2014) Stocker du carbone dans les sols agricoles : évaluation de leviers d’action pour la France, Innovations Agronomiques, 37 (2014), p.23-37</a:t>
            </a:r>
          </a:p>
          <a:p>
            <a:r>
              <a:rPr lang="fr-FR" sz="1800" dirty="0"/>
              <a:t>Gruau G., Dupas R., Le </a:t>
            </a:r>
            <a:r>
              <a:rPr lang="fr-FR" sz="1800" dirty="0" err="1"/>
              <a:t>Goffe</a:t>
            </a:r>
            <a:r>
              <a:rPr lang="fr-FR" sz="1800" dirty="0"/>
              <a:t> P. et al. (2019) Bilan des Travaux préliminaires conduits sur le bassin versant du Lac au Duc en vue d’implanter des paiements pour services environnementaux avec l’objectif de réduire les apports de phosphore d’origine agricole au lac, Rapport du projet </a:t>
            </a:r>
            <a:r>
              <a:rPr lang="fr-FR" sz="1800" dirty="0" err="1"/>
              <a:t>Interreg</a:t>
            </a:r>
            <a:r>
              <a:rPr lang="fr-FR" sz="1800" dirty="0"/>
              <a:t> CPES</a:t>
            </a:r>
          </a:p>
          <a:p>
            <a:r>
              <a:rPr lang="fr-FR" sz="1800" dirty="0"/>
              <a:t>Epe (S.D.) Donner un prix au carbone vision 2050</a:t>
            </a:r>
          </a:p>
          <a:p>
            <a:r>
              <a:rPr lang="fr-FR" sz="1800" dirty="0"/>
              <a:t>Olivier R. (2018) Prix interne du carbone : Pourquoi et comment ?, Chaire économie du climat, Information et débats, N°55, Mai 2018, 19 p.</a:t>
            </a:r>
          </a:p>
          <a:p>
            <a:r>
              <a:rPr lang="fr-FR" sz="1800" dirty="0"/>
              <a:t>I4CE (2017) Potentiel et déterminants de la demande volontaire en crédits carbone en France</a:t>
            </a:r>
          </a:p>
          <a:p>
            <a:r>
              <a:rPr lang="fr-FR" sz="1800" dirty="0" err="1"/>
              <a:t>InfoCC</a:t>
            </a:r>
            <a:r>
              <a:rPr lang="fr-FR" sz="1800" dirty="0"/>
              <a:t> (2017) Etat des lieux de la compensation carbone volontaire en France pour l’année 2016, 14 p.</a:t>
            </a:r>
          </a:p>
          <a:p>
            <a:r>
              <a:rPr lang="fr-FR" sz="1800" dirty="0"/>
              <a:t>Pellerin S., </a:t>
            </a:r>
            <a:r>
              <a:rPr lang="fr-FR" sz="1800" dirty="0" err="1"/>
              <a:t>Bamière</a:t>
            </a:r>
            <a:r>
              <a:rPr lang="fr-FR" sz="1800" dirty="0"/>
              <a:t> L., Launay C., Martin R., </a:t>
            </a:r>
            <a:r>
              <a:rPr lang="fr-FR" sz="1800" dirty="0" err="1"/>
              <a:t>Schiavo</a:t>
            </a:r>
            <a:r>
              <a:rPr lang="fr-FR" sz="1800" dirty="0"/>
              <a:t> M., Angers D., Augusto L., </a:t>
            </a:r>
            <a:r>
              <a:rPr lang="fr-FR" sz="1800" dirty="0" err="1"/>
              <a:t>Balesdent</a:t>
            </a:r>
            <a:r>
              <a:rPr lang="fr-FR" sz="1800" dirty="0"/>
              <a:t> J., Basile-</a:t>
            </a:r>
            <a:r>
              <a:rPr lang="fr-FR" sz="1800" dirty="0" err="1"/>
              <a:t>Doelsch</a:t>
            </a:r>
            <a:r>
              <a:rPr lang="fr-FR" sz="1800" dirty="0"/>
              <a:t> I., </a:t>
            </a:r>
            <a:r>
              <a:rPr lang="fr-FR" sz="1800" dirty="0" err="1"/>
              <a:t>Bellassen</a:t>
            </a:r>
            <a:r>
              <a:rPr lang="fr-FR" sz="1800" dirty="0"/>
              <a:t> V., </a:t>
            </a:r>
            <a:r>
              <a:rPr lang="fr-FR" sz="1800" dirty="0" err="1"/>
              <a:t>Cardinael</a:t>
            </a:r>
            <a:r>
              <a:rPr lang="fr-FR" sz="1800" dirty="0"/>
              <a:t> R., </a:t>
            </a:r>
            <a:r>
              <a:rPr lang="fr-FR" sz="1800" dirty="0" err="1"/>
              <a:t>Cécillon</a:t>
            </a:r>
            <a:r>
              <a:rPr lang="fr-FR" sz="1800" dirty="0"/>
              <a:t> L., </a:t>
            </a:r>
            <a:r>
              <a:rPr lang="fr-FR" sz="1800" dirty="0" err="1"/>
              <a:t>Ceschia</a:t>
            </a:r>
            <a:r>
              <a:rPr lang="fr-FR" sz="1800" dirty="0"/>
              <a:t> E., Chenu C., Constantin J., Darroussin J., Delacote P., </a:t>
            </a:r>
            <a:r>
              <a:rPr lang="fr-FR" sz="1800" dirty="0" err="1"/>
              <a:t>Delame</a:t>
            </a:r>
            <a:r>
              <a:rPr lang="fr-FR" sz="1800" dirty="0"/>
              <a:t> N., </a:t>
            </a:r>
            <a:r>
              <a:rPr lang="fr-FR" sz="1800" dirty="0" err="1"/>
              <a:t>Gastal</a:t>
            </a:r>
            <a:r>
              <a:rPr lang="fr-FR" sz="1800" dirty="0"/>
              <a:t> F., Gilbert D., </a:t>
            </a:r>
            <a:r>
              <a:rPr lang="fr-FR" sz="1800" dirty="0" err="1"/>
              <a:t>Graux</a:t>
            </a:r>
            <a:r>
              <a:rPr lang="fr-FR" sz="1800" dirty="0"/>
              <a:t> A., </a:t>
            </a:r>
            <a:r>
              <a:rPr lang="fr-FR" sz="1800" dirty="0" err="1"/>
              <a:t>Guenet</a:t>
            </a:r>
            <a:r>
              <a:rPr lang="fr-FR" sz="1800" dirty="0"/>
              <a:t> B., </a:t>
            </a:r>
            <a:r>
              <a:rPr lang="fr-FR" sz="1800" dirty="0" err="1"/>
              <a:t>Houot</a:t>
            </a:r>
            <a:r>
              <a:rPr lang="fr-FR" sz="1800" dirty="0"/>
              <a:t> S., </a:t>
            </a:r>
            <a:r>
              <a:rPr lang="fr-FR" sz="1800" dirty="0" err="1"/>
              <a:t>Klumpp</a:t>
            </a:r>
            <a:r>
              <a:rPr lang="fr-FR" sz="1800" dirty="0"/>
              <a:t> K., </a:t>
            </a:r>
            <a:r>
              <a:rPr lang="fr-FR" sz="1800" dirty="0" err="1"/>
              <a:t>Letort</a:t>
            </a:r>
            <a:r>
              <a:rPr lang="fr-FR" sz="1800" dirty="0"/>
              <a:t> E., </a:t>
            </a:r>
            <a:r>
              <a:rPr lang="fr-FR" sz="1800" dirty="0" err="1"/>
              <a:t>Litrico</a:t>
            </a:r>
            <a:r>
              <a:rPr lang="fr-FR" sz="1800" dirty="0"/>
              <a:t> I., Martin M., </a:t>
            </a:r>
            <a:r>
              <a:rPr lang="fr-FR" sz="1800" dirty="0" err="1"/>
              <a:t>Menasseri</a:t>
            </a:r>
            <a:r>
              <a:rPr lang="fr-FR" sz="1800" dirty="0"/>
              <a:t> S., </a:t>
            </a:r>
            <a:r>
              <a:rPr lang="fr-FR" sz="1800" dirty="0" err="1"/>
              <a:t>Mézière</a:t>
            </a:r>
            <a:r>
              <a:rPr lang="fr-FR" sz="1800" dirty="0"/>
              <a:t> D., Morvan T., </a:t>
            </a:r>
            <a:r>
              <a:rPr lang="fr-FR" sz="1800" dirty="0" err="1"/>
              <a:t>Mosnier</a:t>
            </a:r>
            <a:r>
              <a:rPr lang="fr-FR" sz="1800" dirty="0"/>
              <a:t> C., Roger-Estrade J., Saint-André L., Sierra J., </a:t>
            </a:r>
            <a:r>
              <a:rPr lang="fr-FR" sz="1800" dirty="0" err="1"/>
              <a:t>Thérond</a:t>
            </a:r>
            <a:r>
              <a:rPr lang="fr-FR" sz="1800" dirty="0"/>
              <a:t> O., Viaud V., </a:t>
            </a:r>
            <a:r>
              <a:rPr lang="fr-FR" sz="1800" dirty="0" err="1"/>
              <a:t>Grateau</a:t>
            </a:r>
            <a:r>
              <a:rPr lang="fr-FR" sz="1800" dirty="0"/>
              <a:t> R., Le </a:t>
            </a:r>
            <a:r>
              <a:rPr lang="fr-FR" sz="1800" dirty="0" err="1"/>
              <a:t>Perchec</a:t>
            </a:r>
            <a:r>
              <a:rPr lang="fr-FR" sz="1800" dirty="0"/>
              <a:t> S., </a:t>
            </a:r>
            <a:r>
              <a:rPr lang="fr-FR" sz="1800" dirty="0" err="1"/>
              <a:t>Savini</a:t>
            </a:r>
            <a:r>
              <a:rPr lang="fr-FR" sz="1800" dirty="0"/>
              <a:t> I., </a:t>
            </a:r>
            <a:r>
              <a:rPr lang="fr-FR" sz="1800" dirty="0" err="1"/>
              <a:t>Réchauchère</a:t>
            </a:r>
            <a:r>
              <a:rPr lang="fr-FR" sz="1800" dirty="0"/>
              <a:t> O. (2019) Stocker du carbone dans les sols français, Quel potentiel au regard de l’objectif 4 pour 1000 et à quel coût ?, Synthèse du rapport d'étude, INRA (France), 114 p.</a:t>
            </a:r>
          </a:p>
          <a:p>
            <a:r>
              <a:rPr lang="fr-FR" sz="1800" dirty="0"/>
              <a:t>Quinet A., </a:t>
            </a:r>
            <a:r>
              <a:rPr lang="fr-FR" sz="1800" dirty="0" err="1"/>
              <a:t>Bueb</a:t>
            </a:r>
            <a:r>
              <a:rPr lang="fr-FR" sz="1800" dirty="0"/>
              <a:t> J., Le Hir B., </a:t>
            </a:r>
            <a:r>
              <a:rPr lang="fr-FR" sz="1800" dirty="0" err="1"/>
              <a:t>Mesqui</a:t>
            </a:r>
            <a:r>
              <a:rPr lang="fr-FR" sz="1800" dirty="0"/>
              <a:t> B., </a:t>
            </a:r>
            <a:r>
              <a:rPr lang="fr-FR" sz="1800" dirty="0" err="1"/>
              <a:t>Pommeret</a:t>
            </a:r>
            <a:r>
              <a:rPr lang="fr-FR" sz="1800" dirty="0"/>
              <a:t> A., </a:t>
            </a:r>
            <a:r>
              <a:rPr lang="fr-FR" sz="1800" dirty="0" err="1"/>
              <a:t>Combaud</a:t>
            </a:r>
            <a:r>
              <a:rPr lang="fr-FR" sz="1800" dirty="0"/>
              <a:t> M., (2019) La valeur de l’action pour le climat : Une valeur tutélaire du carbone pour évaluer les investissements et les politiques publiques, rapport, France stratégie, 185 p.</a:t>
            </a:r>
          </a:p>
          <a:p>
            <a:r>
              <a:rPr lang="fr-FR" sz="1800" dirty="0"/>
              <a:t>La France Agricole (2020) Le premier contrat de vente de carbone est signé [en ligne], publié le 26 mai 2020, Disponible à l’adresse : https://www.lafranceagricole.fr/actualites/elevage/elevages-bovins-le-premier-contrat-de-vente-de-carbone-est-signe-1,13,3252382285.html (consulté le 11 juin 2020)</a:t>
            </a:r>
          </a:p>
          <a:p>
            <a:r>
              <a:rPr lang="fr-FR" sz="1800" dirty="0"/>
              <a:t>MTES (2020</a:t>
            </a:r>
            <a:r>
              <a:rPr lang="fr-FR" sz="1800" baseline="30000" dirty="0"/>
              <a:t>c</a:t>
            </a:r>
            <a:r>
              <a:rPr lang="fr-FR" sz="1800" dirty="0"/>
              <a:t>) Fiscalité des énergies [en ligne], mise à jours le 28 janvier 2020, </a:t>
            </a:r>
            <a:r>
              <a:rPr lang="fr-FR" sz="1800" u="sng" dirty="0">
                <a:hlinkClick r:id="rId2"/>
              </a:rPr>
              <a:t>https://www.ecologique-solidaire.gouv.fr/fiscalite-des-energies</a:t>
            </a:r>
            <a:r>
              <a:rPr lang="fr-FR" sz="1800" dirty="0"/>
              <a:t> (consulté le 2 juin 2020)</a:t>
            </a:r>
          </a:p>
          <a:p>
            <a:r>
              <a:rPr lang="fr-FR" sz="1800" dirty="0" err="1"/>
              <a:t>Sandba</a:t>
            </a:r>
            <a:r>
              <a:rPr lang="fr-FR" sz="1800" dirty="0"/>
              <a:t> (2020) </a:t>
            </a:r>
            <a:r>
              <a:rPr lang="fr-FR" sz="1800" dirty="0" err="1"/>
              <a:t>Carbon</a:t>
            </a:r>
            <a:r>
              <a:rPr lang="fr-FR" sz="1800" dirty="0"/>
              <a:t> </a:t>
            </a:r>
            <a:r>
              <a:rPr lang="fr-FR" sz="1800" dirty="0" err="1"/>
              <a:t>price</a:t>
            </a:r>
            <a:r>
              <a:rPr lang="fr-FR" sz="1800" dirty="0"/>
              <a:t> </a:t>
            </a:r>
            <a:r>
              <a:rPr lang="fr-FR" sz="1800" dirty="0" err="1"/>
              <a:t>viewer</a:t>
            </a:r>
            <a:r>
              <a:rPr lang="fr-FR" sz="1800" dirty="0"/>
              <a:t> [en ligne], mise à jour tous les jours https://sandbag.be/index.php/carbon-price-viewer/ (consulté le 8 avril 2020)</a:t>
            </a:r>
          </a:p>
          <a:p>
            <a:endParaRPr lang="fr-FR" sz="1800" dirty="0"/>
          </a:p>
          <a:p>
            <a:endParaRPr lang="fr-FR" dirty="0"/>
          </a:p>
        </p:txBody>
      </p:sp>
      <p:sp>
        <p:nvSpPr>
          <p:cNvPr id="4" name="Espace réservé du numéro de diapositive 3"/>
          <p:cNvSpPr>
            <a:spLocks noGrp="1"/>
          </p:cNvSpPr>
          <p:nvPr>
            <p:ph type="sldNum" sz="quarter" idx="12"/>
          </p:nvPr>
        </p:nvSpPr>
        <p:spPr>
          <a:xfrm>
            <a:off x="9448800" y="6492875"/>
            <a:ext cx="2743200" cy="365125"/>
          </a:xfrm>
        </p:spPr>
        <p:txBody>
          <a:bodyPr/>
          <a:lstStyle/>
          <a:p>
            <a:fld id="{525B46E8-4FD4-406F-87DE-CE06D96F6B8E}" type="slidenum">
              <a:rPr lang="fr-FR" smtClean="0">
                <a:solidFill>
                  <a:schemeClr val="bg1"/>
                </a:solidFill>
              </a:rPr>
              <a:t>22</a:t>
            </a:fld>
            <a:endParaRPr lang="fr-FR" dirty="0">
              <a:solidFill>
                <a:schemeClr val="bg1"/>
              </a:solidFill>
            </a:endParaRPr>
          </a:p>
        </p:txBody>
      </p:sp>
    </p:spTree>
    <p:extLst>
      <p:ext uri="{BB962C8B-B14F-4D97-AF65-F5344CB8AC3E}">
        <p14:creationId xmlns:p14="http://schemas.microsoft.com/office/powerpoint/2010/main" val="860097387"/>
      </p:ext>
    </p:extLst>
  </p:cSld>
  <p:clrMapOvr>
    <a:masterClrMapping/>
  </p:clrMapOvr>
  <mc:AlternateContent xmlns:mc="http://schemas.openxmlformats.org/markup-compatibility/2006" xmlns:p14="http://schemas.microsoft.com/office/powerpoint/2010/main">
    <mc:Choice Requires="p14">
      <p:transition spd="slow" p14:dur="2000" advTm="219"/>
    </mc:Choice>
    <mc:Fallback xmlns="">
      <p:transition spd="slow" advTm="2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28849" y="992726"/>
            <a:ext cx="7887607" cy="1325563"/>
          </a:xfrm>
        </p:spPr>
        <p:txBody>
          <a:bodyPr/>
          <a:lstStyle/>
          <a:p>
            <a:pPr algn="ctr"/>
            <a:r>
              <a:rPr lang="fr-FR" b="1" dirty="0">
                <a:solidFill>
                  <a:schemeClr val="accent6">
                    <a:lumMod val="50000"/>
                  </a:schemeClr>
                </a:solidFill>
              </a:rPr>
              <a:t>Merci de votre aimable attention</a:t>
            </a:r>
          </a:p>
        </p:txBody>
      </p:sp>
      <p:sp>
        <p:nvSpPr>
          <p:cNvPr id="4" name="Espace réservé du numéro de diapositive 3"/>
          <p:cNvSpPr>
            <a:spLocks noGrp="1"/>
          </p:cNvSpPr>
          <p:nvPr>
            <p:ph type="sldNum" sz="quarter" idx="12"/>
          </p:nvPr>
        </p:nvSpPr>
        <p:spPr>
          <a:xfrm>
            <a:off x="9448800" y="6492875"/>
            <a:ext cx="2743200" cy="365125"/>
          </a:xfrm>
        </p:spPr>
        <p:txBody>
          <a:bodyPr/>
          <a:lstStyle/>
          <a:p>
            <a:fld id="{525B46E8-4FD4-406F-87DE-CE06D96F6B8E}" type="slidenum">
              <a:rPr lang="fr-FR" smtClean="0">
                <a:solidFill>
                  <a:schemeClr val="bg1"/>
                </a:solidFill>
              </a:rPr>
              <a:t>23</a:t>
            </a:fld>
            <a:endParaRPr lang="fr-FR">
              <a:solidFill>
                <a:schemeClr val="bg1"/>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2257" y="2802477"/>
            <a:ext cx="2439186" cy="3252248"/>
          </a:xfrm>
          <a:prstGeom prst="rect">
            <a:avLst/>
          </a:prstGeom>
          <a:ln>
            <a:noFill/>
          </a:ln>
          <a:effectLst>
            <a:softEdge rad="112500"/>
          </a:effec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352" y="2802477"/>
            <a:ext cx="4271298" cy="3199351"/>
          </a:xfrm>
          <a:prstGeom prst="rect">
            <a:avLst/>
          </a:prstGeom>
          <a:ln>
            <a:noFill/>
          </a:ln>
          <a:effectLst>
            <a:softEdge rad="112500"/>
          </a:effectLst>
        </p:spPr>
      </p:pic>
      <p:sp>
        <p:nvSpPr>
          <p:cNvPr id="8" name="ZoneTexte 7"/>
          <p:cNvSpPr txBox="1"/>
          <p:nvPr/>
        </p:nvSpPr>
        <p:spPr>
          <a:xfrm>
            <a:off x="1564606" y="6246525"/>
            <a:ext cx="8910388" cy="584775"/>
          </a:xfrm>
          <a:prstGeom prst="rect">
            <a:avLst/>
          </a:prstGeom>
          <a:noFill/>
        </p:spPr>
        <p:txBody>
          <a:bodyPr wrap="none" rtlCol="0">
            <a:spAutoFit/>
          </a:bodyPr>
          <a:lstStyle/>
          <a:p>
            <a:r>
              <a:rPr lang="fr-FR" sz="1600" i="1" dirty="0">
                <a:solidFill>
                  <a:srgbClr val="44546A"/>
                </a:solidFill>
              </a:rPr>
              <a:t>Figure : Bassin versant du Lac au Duc (gauche) et la rivière </a:t>
            </a:r>
            <a:r>
              <a:rPr lang="fr-FR" sz="1600" i="1" dirty="0" err="1">
                <a:solidFill>
                  <a:srgbClr val="44546A"/>
                </a:solidFill>
              </a:rPr>
              <a:t>Yvel-Hyvet</a:t>
            </a:r>
            <a:r>
              <a:rPr lang="fr-FR" sz="1600" i="1" dirty="0">
                <a:solidFill>
                  <a:srgbClr val="44546A"/>
                </a:solidFill>
              </a:rPr>
              <a:t> (droit)</a:t>
            </a:r>
          </a:p>
          <a:p>
            <a:r>
              <a:rPr lang="fr-FR" sz="1600" i="1" dirty="0">
                <a:solidFill>
                  <a:srgbClr val="44546A"/>
                </a:solidFill>
              </a:rPr>
              <a:t>Source : </a:t>
            </a:r>
            <a:r>
              <a:rPr lang="fr-FR" sz="1600" i="1" dirty="0">
                <a:solidFill>
                  <a:srgbClr val="44546A"/>
                </a:solidFill>
                <a:hlinkClick r:id="rId4"/>
              </a:rPr>
              <a:t>http://polen.asso.fr/application/files/2614/1296/3400/20120724PolenLacauDuc.pdf</a:t>
            </a:r>
            <a:r>
              <a:rPr lang="fr-FR" sz="1600" i="1" dirty="0">
                <a:solidFill>
                  <a:srgbClr val="44546A"/>
                </a:solidFill>
              </a:rPr>
              <a:t> ; </a:t>
            </a:r>
            <a:r>
              <a:rPr lang="fr-FR" sz="1600" i="1" dirty="0" err="1">
                <a:solidFill>
                  <a:srgbClr val="44546A"/>
                </a:solidFill>
              </a:rPr>
              <a:t>Wikipedia</a:t>
            </a:r>
            <a:endParaRPr lang="fr-FR" sz="1600" i="1" dirty="0">
              <a:solidFill>
                <a:srgbClr val="44546A"/>
              </a:solidFill>
            </a:endParaRPr>
          </a:p>
        </p:txBody>
      </p:sp>
    </p:spTree>
    <p:extLst>
      <p:ext uri="{BB962C8B-B14F-4D97-AF65-F5344CB8AC3E}">
        <p14:creationId xmlns:p14="http://schemas.microsoft.com/office/powerpoint/2010/main" val="29009045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1"/>
          <p:cNvGrpSpPr>
            <a:grpSpLocks/>
          </p:cNvGrpSpPr>
          <p:nvPr/>
        </p:nvGrpSpPr>
        <p:grpSpPr bwMode="auto">
          <a:xfrm rot="16200000">
            <a:off x="10720361" y="5386361"/>
            <a:ext cx="1238303" cy="1704975"/>
            <a:chOff x="1078534" y="1042968"/>
            <a:chExt cx="23584" cy="43434"/>
          </a:xfrm>
        </p:grpSpPr>
        <p:sp>
          <p:nvSpPr>
            <p:cNvPr id="6" name="AutoShape 2"/>
            <p:cNvSpPr>
              <a:spLocks noChangeArrowheads="1"/>
            </p:cNvSpPr>
            <p:nvPr/>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7" name="AutoShape 3"/>
            <p:cNvSpPr>
              <a:spLocks noChangeArrowheads="1"/>
            </p:cNvSpPr>
            <p:nvPr/>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8" name="AutoShape 4"/>
            <p:cNvSpPr>
              <a:spLocks noChangeArrowheads="1"/>
            </p:cNvSpPr>
            <p:nvPr/>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grpSp>
      <p:sp>
        <p:nvSpPr>
          <p:cNvPr id="4" name="Espace réservé du numéro de diapositive 3"/>
          <p:cNvSpPr>
            <a:spLocks noGrp="1"/>
          </p:cNvSpPr>
          <p:nvPr>
            <p:ph type="sldNum" sz="quarter" idx="12"/>
          </p:nvPr>
        </p:nvSpPr>
        <p:spPr>
          <a:xfrm>
            <a:off x="9448800" y="6492875"/>
            <a:ext cx="2743200" cy="365125"/>
          </a:xfrm>
        </p:spPr>
        <p:txBody>
          <a:bodyPr/>
          <a:lstStyle/>
          <a:p>
            <a:fld id="{525B46E8-4FD4-406F-87DE-CE06D96F6B8E}" type="slidenum">
              <a:rPr lang="fr-FR" smtClean="0">
                <a:solidFill>
                  <a:schemeClr val="bg1"/>
                </a:solidFill>
              </a:rPr>
              <a:t>3</a:t>
            </a:fld>
            <a:endParaRPr lang="fr-FR">
              <a:solidFill>
                <a:schemeClr val="bg1"/>
              </a:solidFill>
            </a:endParaRPr>
          </a:p>
        </p:txBody>
      </p:sp>
      <p:sp>
        <p:nvSpPr>
          <p:cNvPr id="9" name="Titre 1"/>
          <p:cNvSpPr txBox="1">
            <a:spLocks/>
          </p:cNvSpPr>
          <p:nvPr/>
        </p:nvSpPr>
        <p:spPr>
          <a:xfrm>
            <a:off x="2560510" y="2868984"/>
            <a:ext cx="6991113" cy="64071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spc="300" dirty="0"/>
              <a:t>INTRODUCTION</a:t>
            </a:r>
          </a:p>
        </p:txBody>
      </p:sp>
    </p:spTree>
    <p:extLst>
      <p:ext uri="{BB962C8B-B14F-4D97-AF65-F5344CB8AC3E}">
        <p14:creationId xmlns:p14="http://schemas.microsoft.com/office/powerpoint/2010/main" val="2094023927"/>
      </p:ext>
    </p:extLst>
  </p:cSld>
  <p:clrMapOvr>
    <a:masterClrMapping/>
  </p:clrMapOvr>
  <mc:AlternateContent xmlns:mc="http://schemas.openxmlformats.org/markup-compatibility/2006" xmlns:p14="http://schemas.microsoft.com/office/powerpoint/2010/main">
    <mc:Choice Requires="p14">
      <p:transition spd="slow" p14:dur="2000" advTm="1905"/>
    </mc:Choice>
    <mc:Fallback xmlns="">
      <p:transition spd="slow" advTm="19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3435" y="765967"/>
            <a:ext cx="2127069" cy="473438"/>
          </a:xfrm>
        </p:spPr>
        <p:txBody>
          <a:bodyPr>
            <a:normAutofit lnSpcReduction="10000"/>
          </a:bodyPr>
          <a:lstStyle/>
          <a:p>
            <a:r>
              <a:rPr lang="fr-FR" b="1" dirty="0"/>
              <a:t>Contexte</a:t>
            </a:r>
          </a:p>
        </p:txBody>
      </p:sp>
      <p:sp>
        <p:nvSpPr>
          <p:cNvPr id="6" name="ZoneTexte 5"/>
          <p:cNvSpPr txBox="1"/>
          <p:nvPr/>
        </p:nvSpPr>
        <p:spPr>
          <a:xfrm>
            <a:off x="3435949" y="1457438"/>
            <a:ext cx="8756051" cy="830997"/>
          </a:xfrm>
          <a:prstGeom prst="rect">
            <a:avLst/>
          </a:prstGeom>
          <a:noFill/>
        </p:spPr>
        <p:txBody>
          <a:bodyPr wrap="square" rtlCol="0">
            <a:spAutoFit/>
          </a:bodyPr>
          <a:lstStyle/>
          <a:p>
            <a:r>
              <a:rPr lang="fr-FR" sz="2400" dirty="0"/>
              <a:t>Paiement pour Services Environnementaux (</a:t>
            </a:r>
            <a:r>
              <a:rPr lang="fr-FR" sz="2400" b="1" dirty="0"/>
              <a:t>PSE</a:t>
            </a:r>
            <a:r>
              <a:rPr lang="fr-FR" sz="2400" dirty="0"/>
              <a:t>) de type privé-privé pour la qualité de l’eau du bassin versant du Lac au Duc (</a:t>
            </a:r>
            <a:r>
              <a:rPr lang="fr-FR" sz="2400" dirty="0" err="1"/>
              <a:t>Yvel-Hyvet</a:t>
            </a:r>
            <a:r>
              <a:rPr lang="fr-FR" sz="2400" dirty="0"/>
              <a:t>)</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9626" y="4238202"/>
            <a:ext cx="1570759" cy="1570759"/>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2936" y="4238202"/>
            <a:ext cx="1568961" cy="1568961"/>
          </a:xfrm>
          <a:prstGeom prst="rect">
            <a:avLst/>
          </a:prstGeom>
        </p:spPr>
      </p:pic>
      <p:cxnSp>
        <p:nvCxnSpPr>
          <p:cNvPr id="12" name="Connecteur droit avec flèche 11"/>
          <p:cNvCxnSpPr/>
          <p:nvPr/>
        </p:nvCxnSpPr>
        <p:spPr>
          <a:xfrm>
            <a:off x="5309649" y="4982994"/>
            <a:ext cx="15101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5309649" y="5237707"/>
            <a:ext cx="1503748" cy="101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545179" y="5343205"/>
            <a:ext cx="1073692" cy="369332"/>
          </a:xfrm>
          <a:prstGeom prst="rect">
            <a:avLst/>
          </a:prstGeom>
          <a:noFill/>
        </p:spPr>
        <p:txBody>
          <a:bodyPr wrap="none" rtlCol="0">
            <a:spAutoFit/>
          </a:bodyPr>
          <a:lstStyle/>
          <a:p>
            <a:r>
              <a:rPr lang="fr-FR" dirty="0"/>
              <a:t>Paiement</a:t>
            </a:r>
          </a:p>
        </p:txBody>
      </p:sp>
      <p:sp>
        <p:nvSpPr>
          <p:cNvPr id="17" name="ZoneTexte 16"/>
          <p:cNvSpPr txBox="1"/>
          <p:nvPr/>
        </p:nvSpPr>
        <p:spPr>
          <a:xfrm>
            <a:off x="4674348" y="4433259"/>
            <a:ext cx="2774349" cy="369332"/>
          </a:xfrm>
          <a:prstGeom prst="rect">
            <a:avLst/>
          </a:prstGeom>
          <a:noFill/>
        </p:spPr>
        <p:txBody>
          <a:bodyPr wrap="none" rtlCol="0">
            <a:spAutoFit/>
          </a:bodyPr>
          <a:lstStyle/>
          <a:p>
            <a:r>
              <a:rPr lang="fr-FR" dirty="0"/>
              <a:t>Services environnementaux</a:t>
            </a:r>
          </a:p>
        </p:txBody>
      </p:sp>
      <p:sp>
        <p:nvSpPr>
          <p:cNvPr id="4" name="Espace réservé du numéro de diapositive 3"/>
          <p:cNvSpPr>
            <a:spLocks noGrp="1"/>
          </p:cNvSpPr>
          <p:nvPr>
            <p:ph type="sldNum" sz="quarter" idx="12"/>
          </p:nvPr>
        </p:nvSpPr>
        <p:spPr>
          <a:xfrm>
            <a:off x="9448800" y="6492875"/>
            <a:ext cx="2743200" cy="365125"/>
          </a:xfrm>
        </p:spPr>
        <p:txBody>
          <a:bodyPr/>
          <a:lstStyle/>
          <a:p>
            <a:fld id="{525B46E8-4FD4-406F-87DE-CE06D96F6B8E}" type="slidenum">
              <a:rPr lang="fr-FR" smtClean="0">
                <a:solidFill>
                  <a:schemeClr val="tx1"/>
                </a:solidFill>
              </a:rPr>
              <a:t>4</a:t>
            </a:fld>
            <a:endParaRPr lang="fr-FR">
              <a:solidFill>
                <a:schemeClr val="tx1"/>
              </a:solidFill>
            </a:endParaRPr>
          </a:p>
        </p:txBody>
      </p:sp>
      <p:pic>
        <p:nvPicPr>
          <p:cNvPr id="22" name="Picture 3" descr="CPES-INTERREG_logo_projectname%2BCPES_HD"/>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951" y="1443992"/>
            <a:ext cx="2815736" cy="107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231653" y="5775931"/>
            <a:ext cx="1646703" cy="646331"/>
          </a:xfrm>
          <a:prstGeom prst="rect">
            <a:avLst/>
          </a:prstGeom>
        </p:spPr>
        <p:txBody>
          <a:bodyPr wrap="square">
            <a:spAutoFit/>
          </a:bodyPr>
          <a:lstStyle/>
          <a:p>
            <a:pPr algn="ctr"/>
            <a:r>
              <a:rPr lang="fr-FR" u="sng" dirty="0"/>
              <a:t>Vendeur privé</a:t>
            </a:r>
          </a:p>
          <a:p>
            <a:pPr algn="ctr"/>
            <a:r>
              <a:rPr lang="fr-FR" dirty="0"/>
              <a:t>Agriculteurs</a:t>
            </a:r>
          </a:p>
        </p:txBody>
      </p:sp>
      <p:sp>
        <p:nvSpPr>
          <p:cNvPr id="23" name="Rectangle 22"/>
          <p:cNvSpPr/>
          <p:nvPr/>
        </p:nvSpPr>
        <p:spPr>
          <a:xfrm>
            <a:off x="7574064" y="5775930"/>
            <a:ext cx="1646703" cy="646331"/>
          </a:xfrm>
          <a:prstGeom prst="rect">
            <a:avLst/>
          </a:prstGeom>
        </p:spPr>
        <p:txBody>
          <a:bodyPr wrap="square">
            <a:spAutoFit/>
          </a:bodyPr>
          <a:lstStyle/>
          <a:p>
            <a:pPr algn="ctr"/>
            <a:r>
              <a:rPr lang="fr-FR" u="sng" dirty="0"/>
              <a:t>Acheteur privé</a:t>
            </a:r>
          </a:p>
          <a:p>
            <a:pPr algn="ctr"/>
            <a:r>
              <a:rPr lang="fr-FR" dirty="0"/>
              <a:t>Entreprise(s)</a:t>
            </a:r>
          </a:p>
        </p:txBody>
      </p:sp>
      <p:graphicFrame>
        <p:nvGraphicFramePr>
          <p:cNvPr id="27" name="図表 26">
            <a:extLst>
              <a:ext uri="{FF2B5EF4-FFF2-40B4-BE49-F238E27FC236}">
                <a16:creationId xmlns:a16="http://schemas.microsoft.com/office/drawing/2014/main" id="{DACCED06-6B59-E245-93BB-1FD7DA7B159E}"/>
              </a:ext>
            </a:extLst>
          </p:cNvPr>
          <p:cNvGraphicFramePr/>
          <p:nvPr>
            <p:extLst>
              <p:ext uri="{D42A27DB-BD31-4B8C-83A1-F6EECF244321}">
                <p14:modId xmlns:p14="http://schemas.microsoft.com/office/powerpoint/2010/main" val="1896385319"/>
              </p:ext>
            </p:extLst>
          </p:nvPr>
        </p:nvGraphicFramePr>
        <p:xfrm>
          <a:off x="0" y="-2196"/>
          <a:ext cx="12192000" cy="424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8" name="Bulle ronde 23">
            <a:extLst>
              <a:ext uri="{FF2B5EF4-FFF2-40B4-BE49-F238E27FC236}">
                <a16:creationId xmlns:a16="http://schemas.microsoft.com/office/drawing/2014/main" id="{BA662537-E9B4-914C-ACB4-ECF597E47C47}"/>
              </a:ext>
            </a:extLst>
          </p:cNvPr>
          <p:cNvSpPr/>
          <p:nvPr/>
        </p:nvSpPr>
        <p:spPr>
          <a:xfrm>
            <a:off x="646388" y="2967922"/>
            <a:ext cx="4477122" cy="1270280"/>
          </a:xfrm>
          <a:prstGeom prst="wedgeEllipseCallout">
            <a:avLst>
              <a:gd name="adj1" fmla="val 48227"/>
              <a:gd name="adj2" fmla="val 52496"/>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Qualité de l’eau, biodiversité, </a:t>
            </a:r>
          </a:p>
          <a:p>
            <a:pPr algn="ctr"/>
            <a:r>
              <a:rPr lang="fr-FR" dirty="0">
                <a:solidFill>
                  <a:schemeClr val="tx1">
                    <a:lumMod val="65000"/>
                    <a:lumOff val="35000"/>
                  </a:schemeClr>
                </a:solidFill>
              </a:rPr>
              <a:t>paysage, atténuation du réchauffement climatique ... </a:t>
            </a:r>
          </a:p>
        </p:txBody>
      </p:sp>
    </p:spTree>
    <p:extLst>
      <p:ext uri="{BB962C8B-B14F-4D97-AF65-F5344CB8AC3E}">
        <p14:creationId xmlns:p14="http://schemas.microsoft.com/office/powerpoint/2010/main" val="74593478"/>
      </p:ext>
    </p:extLst>
  </p:cSld>
  <p:clrMapOvr>
    <a:masterClrMapping/>
  </p:clrMapOvr>
  <mc:AlternateContent xmlns:mc="http://schemas.openxmlformats.org/markup-compatibility/2006" xmlns:p14="http://schemas.microsoft.com/office/powerpoint/2010/main">
    <mc:Choice Requires="p14">
      <p:transition spd="slow" p14:dur="2000" advTm="26796"/>
    </mc:Choice>
    <mc:Fallback xmlns="">
      <p:transition spd="slow" advTm="2679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7705" y="561633"/>
            <a:ext cx="10515600" cy="549275"/>
          </a:xfrm>
        </p:spPr>
        <p:txBody>
          <a:bodyPr>
            <a:noAutofit/>
          </a:bodyPr>
          <a:lstStyle/>
          <a:p>
            <a:pPr marL="571500" indent="-571500">
              <a:buFont typeface="Arial" panose="020B0604020202020204" pitchFamily="34" charset="0"/>
              <a:buChar char="•"/>
            </a:pPr>
            <a:r>
              <a:rPr lang="fr-FR" sz="2800" b="1" dirty="0">
                <a:latin typeface="+mn-lt"/>
              </a:rPr>
              <a:t>Site d’étude</a:t>
            </a:r>
          </a:p>
        </p:txBody>
      </p:sp>
      <p:pic>
        <p:nvPicPr>
          <p:cNvPr id="4" name="Image 3"/>
          <p:cNvPicPr>
            <a:picLocks noChangeAspect="1"/>
          </p:cNvPicPr>
          <p:nvPr/>
        </p:nvPicPr>
        <p:blipFill>
          <a:blip r:embed="rId4"/>
          <a:stretch>
            <a:fillRect/>
          </a:stretch>
        </p:blipFill>
        <p:spPr>
          <a:xfrm>
            <a:off x="7703116" y="502523"/>
            <a:ext cx="4471489" cy="2416380"/>
          </a:xfrm>
          <a:prstGeom prst="rect">
            <a:avLst/>
          </a:prstGeom>
        </p:spPr>
      </p:pic>
      <p:sp>
        <p:nvSpPr>
          <p:cNvPr id="3" name="ZoneTexte 2"/>
          <p:cNvSpPr txBox="1"/>
          <p:nvPr/>
        </p:nvSpPr>
        <p:spPr>
          <a:xfrm>
            <a:off x="422564" y="1283034"/>
            <a:ext cx="9103390" cy="2862322"/>
          </a:xfrm>
          <a:prstGeom prst="rect">
            <a:avLst/>
          </a:prstGeom>
          <a:noFill/>
        </p:spPr>
        <p:txBody>
          <a:bodyPr wrap="none" rtlCol="0">
            <a:spAutoFit/>
          </a:bodyPr>
          <a:lstStyle/>
          <a:p>
            <a:r>
              <a:rPr lang="fr-FR" sz="2400" dirty="0"/>
              <a:t>Bassin versant du Lac au Duc à Ploërmel (Morbihan)</a:t>
            </a:r>
          </a:p>
          <a:p>
            <a:endParaRPr lang="fr-FR" sz="2400" dirty="0"/>
          </a:p>
          <a:p>
            <a:pPr marL="342900" indent="-342900">
              <a:buFontTx/>
              <a:buChar char="-"/>
            </a:pPr>
            <a:r>
              <a:rPr lang="fr-FR" sz="2400" dirty="0"/>
              <a:t>Source en eau potable : </a:t>
            </a:r>
            <a:r>
              <a:rPr lang="fr-FR" dirty="0"/>
              <a:t>10 000 abonnés au nord-est du Morbihan</a:t>
            </a:r>
          </a:p>
          <a:p>
            <a:pPr marL="342900" indent="-342900">
              <a:buFontTx/>
              <a:buChar char="-"/>
            </a:pPr>
            <a:r>
              <a:rPr lang="fr-FR" sz="2400" dirty="0"/>
              <a:t>Activités nautiques </a:t>
            </a:r>
            <a:r>
              <a:rPr lang="fr-FR" dirty="0"/>
              <a:t>: baignade, pêche etc..</a:t>
            </a:r>
          </a:p>
          <a:p>
            <a:pPr marL="342900" indent="-342900">
              <a:buFontTx/>
              <a:buChar char="-"/>
            </a:pPr>
            <a:r>
              <a:rPr lang="fr-FR" sz="2400" dirty="0"/>
              <a:t>Principale activité économique : agriculture</a:t>
            </a:r>
          </a:p>
          <a:p>
            <a:r>
              <a:rPr lang="fr-FR" dirty="0"/>
              <a:t>(produits laitiers, élevage hors sol de cochons et de volaille, céréales)</a:t>
            </a:r>
          </a:p>
          <a:p>
            <a:pPr marL="342900" indent="-342900">
              <a:buFontTx/>
              <a:buChar char="-"/>
            </a:pPr>
            <a:r>
              <a:rPr lang="fr-FR" sz="2400" dirty="0"/>
              <a:t>Qualité de l’eau dégradée par des blooms de cyanobactéries toxiques</a:t>
            </a:r>
          </a:p>
          <a:p>
            <a:pPr marL="285750" indent="-285750">
              <a:buFontTx/>
              <a:buChar char="-"/>
            </a:pPr>
            <a:endParaRPr lang="fr-FR" dirty="0"/>
          </a:p>
        </p:txBody>
      </p:sp>
      <p:sp>
        <p:nvSpPr>
          <p:cNvPr id="6" name="ZoneTexte 5"/>
          <p:cNvSpPr txBox="1"/>
          <p:nvPr/>
        </p:nvSpPr>
        <p:spPr>
          <a:xfrm>
            <a:off x="8817299" y="2944884"/>
            <a:ext cx="3441405" cy="461665"/>
          </a:xfrm>
          <a:prstGeom prst="rect">
            <a:avLst/>
          </a:prstGeom>
          <a:noFill/>
        </p:spPr>
        <p:txBody>
          <a:bodyPr wrap="square" rtlCol="0">
            <a:spAutoFit/>
          </a:bodyPr>
          <a:lstStyle/>
          <a:p>
            <a:pPr algn="just"/>
            <a:r>
              <a:rPr lang="fr-FR" sz="1200" dirty="0"/>
              <a:t>Figure 1. Localisation du bassin versant </a:t>
            </a:r>
            <a:r>
              <a:rPr lang="fr-FR" sz="1200" dirty="0" err="1"/>
              <a:t>Hyvel-Hyvet</a:t>
            </a:r>
            <a:endParaRPr lang="fr-FR" sz="1200" dirty="0"/>
          </a:p>
          <a:p>
            <a:pPr algn="just"/>
            <a:r>
              <a:rPr lang="fr-FR" sz="1200" dirty="0"/>
              <a:t>Source : Projet </a:t>
            </a:r>
            <a:r>
              <a:rPr lang="fr-FR" sz="1200" dirty="0" err="1"/>
              <a:t>Interreg</a:t>
            </a:r>
            <a:r>
              <a:rPr lang="fr-FR" sz="1200" dirty="0"/>
              <a:t> CPES</a:t>
            </a:r>
          </a:p>
        </p:txBody>
      </p:sp>
      <p:sp>
        <p:nvSpPr>
          <p:cNvPr id="7" name="Espace réservé du numéro de diapositive 6"/>
          <p:cNvSpPr>
            <a:spLocks noGrp="1"/>
          </p:cNvSpPr>
          <p:nvPr>
            <p:ph type="sldNum" sz="quarter" idx="12"/>
          </p:nvPr>
        </p:nvSpPr>
        <p:spPr>
          <a:xfrm>
            <a:off x="9377360" y="6442122"/>
            <a:ext cx="2743200" cy="365125"/>
          </a:xfrm>
        </p:spPr>
        <p:txBody>
          <a:bodyPr/>
          <a:lstStyle/>
          <a:p>
            <a:fld id="{525B46E8-4FD4-406F-87DE-CE06D96F6B8E}" type="slidenum">
              <a:rPr lang="fr-FR" smtClean="0"/>
              <a:t>5</a:t>
            </a:fld>
            <a:endParaRPr lang="fr-FR" dirty="0"/>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6127" y="4304526"/>
            <a:ext cx="1277178" cy="1277178"/>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5043" y="4386116"/>
            <a:ext cx="1091919" cy="1091919"/>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0025" y="4841931"/>
            <a:ext cx="550959" cy="550959"/>
          </a:xfrm>
          <a:prstGeom prst="rect">
            <a:avLst/>
          </a:prstGeom>
        </p:spPr>
      </p:pic>
      <p:sp>
        <p:nvSpPr>
          <p:cNvPr id="11" name="Flèche droite 10"/>
          <p:cNvSpPr/>
          <p:nvPr/>
        </p:nvSpPr>
        <p:spPr>
          <a:xfrm>
            <a:off x="3524421" y="4897479"/>
            <a:ext cx="772186" cy="439862"/>
          </a:xfrm>
          <a:prstGeom prst="rightArrow">
            <a:avLst>
              <a:gd name="adj1" fmla="val 50000"/>
              <a:gd name="adj2" fmla="val 43701"/>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10%</a:t>
            </a:r>
          </a:p>
        </p:txBody>
      </p:sp>
      <p:sp>
        <p:nvSpPr>
          <p:cNvPr id="13" name="Flèche gauche 12"/>
          <p:cNvSpPr/>
          <p:nvPr/>
        </p:nvSpPr>
        <p:spPr>
          <a:xfrm>
            <a:off x="7475635" y="4800564"/>
            <a:ext cx="900332" cy="633695"/>
          </a:xfrm>
          <a:prstGeom prst="leftArrow">
            <a:avLst>
              <a:gd name="adj1" fmla="val 63118"/>
              <a:gd name="adj2" fmla="val 50000"/>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90%</a:t>
            </a:r>
          </a:p>
        </p:txBody>
      </p:sp>
      <p:sp>
        <p:nvSpPr>
          <p:cNvPr id="14" name="ZoneTexte 13"/>
          <p:cNvSpPr txBox="1"/>
          <p:nvPr/>
        </p:nvSpPr>
        <p:spPr>
          <a:xfrm>
            <a:off x="8444951" y="5397038"/>
            <a:ext cx="1517147" cy="369332"/>
          </a:xfrm>
          <a:prstGeom prst="rect">
            <a:avLst/>
          </a:prstGeom>
          <a:noFill/>
        </p:spPr>
        <p:txBody>
          <a:bodyPr wrap="none" rtlCol="0">
            <a:spAutoFit/>
          </a:bodyPr>
          <a:lstStyle/>
          <a:p>
            <a:r>
              <a:rPr lang="fr-FR" b="1" dirty="0">
                <a:solidFill>
                  <a:schemeClr val="tx1">
                    <a:lumMod val="65000"/>
                    <a:lumOff val="35000"/>
                  </a:schemeClr>
                </a:solidFill>
              </a:rPr>
              <a:t>Erosion du sol</a:t>
            </a:r>
          </a:p>
        </p:txBody>
      </p:sp>
      <p:sp>
        <p:nvSpPr>
          <p:cNvPr id="15" name="Soleil 14"/>
          <p:cNvSpPr/>
          <p:nvPr/>
        </p:nvSpPr>
        <p:spPr>
          <a:xfrm>
            <a:off x="4956349" y="4093519"/>
            <a:ext cx="562708" cy="478301"/>
          </a:xfrm>
          <a:prstGeom prst="sun">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ulle ronde 15"/>
          <p:cNvSpPr/>
          <p:nvPr/>
        </p:nvSpPr>
        <p:spPr>
          <a:xfrm>
            <a:off x="8199709" y="4184677"/>
            <a:ext cx="490485" cy="453330"/>
          </a:xfrm>
          <a:prstGeom prst="wedgeEllipseCallout">
            <a:avLst>
              <a:gd name="adj1" fmla="val -43778"/>
              <a:gd name="adj2" fmla="val 5319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t>
            </a:r>
          </a:p>
        </p:txBody>
      </p:sp>
      <p:sp>
        <p:nvSpPr>
          <p:cNvPr id="17" name="Bulle ronde 16"/>
          <p:cNvSpPr/>
          <p:nvPr/>
        </p:nvSpPr>
        <p:spPr>
          <a:xfrm>
            <a:off x="3183549" y="4283424"/>
            <a:ext cx="490485" cy="453330"/>
          </a:xfrm>
          <a:prstGeom prst="wedgeEllipseCallout">
            <a:avLst>
              <a:gd name="adj1" fmla="val 39397"/>
              <a:gd name="adj2" fmla="val 5008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t>
            </a:r>
          </a:p>
        </p:txBody>
      </p:sp>
      <p:sp>
        <p:nvSpPr>
          <p:cNvPr id="18" name="Rectangle 17"/>
          <p:cNvSpPr/>
          <p:nvPr/>
        </p:nvSpPr>
        <p:spPr>
          <a:xfrm>
            <a:off x="3707891" y="5973967"/>
            <a:ext cx="3995225" cy="8210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Interdiction de la baignade</a:t>
            </a:r>
          </a:p>
          <a:p>
            <a:pPr algn="ctr"/>
            <a:r>
              <a:rPr lang="fr-FR" dirty="0">
                <a:solidFill>
                  <a:srgbClr val="FF0000"/>
                </a:solidFill>
              </a:rPr>
              <a:t>Coût de traitement de l’eau élevé</a:t>
            </a:r>
          </a:p>
          <a:p>
            <a:pPr algn="ctr"/>
            <a:r>
              <a:rPr lang="fr-FR" dirty="0">
                <a:solidFill>
                  <a:srgbClr val="FF0000"/>
                </a:solidFill>
              </a:rPr>
              <a:t>Dommage sur l’image, le tourisme etc.</a:t>
            </a:r>
          </a:p>
        </p:txBody>
      </p:sp>
      <p:sp>
        <p:nvSpPr>
          <p:cNvPr id="20" name="ZoneTexte 19"/>
          <p:cNvSpPr txBox="1"/>
          <p:nvPr/>
        </p:nvSpPr>
        <p:spPr>
          <a:xfrm>
            <a:off x="5076831" y="5356506"/>
            <a:ext cx="1191352" cy="369332"/>
          </a:xfrm>
          <a:prstGeom prst="rect">
            <a:avLst/>
          </a:prstGeom>
          <a:noFill/>
        </p:spPr>
        <p:txBody>
          <a:bodyPr wrap="none" rtlCol="0">
            <a:spAutoFit/>
          </a:bodyPr>
          <a:lstStyle/>
          <a:p>
            <a:r>
              <a:rPr lang="fr-FR" b="1" dirty="0">
                <a:solidFill>
                  <a:schemeClr val="tx1">
                    <a:lumMod val="75000"/>
                    <a:lumOff val="25000"/>
                  </a:schemeClr>
                </a:solidFill>
              </a:rPr>
              <a:t>Lac au Duc</a:t>
            </a:r>
          </a:p>
        </p:txBody>
      </p:sp>
      <p:sp>
        <p:nvSpPr>
          <p:cNvPr id="21" name="Rectangle avec flèche vers le haut 20"/>
          <p:cNvSpPr/>
          <p:nvPr/>
        </p:nvSpPr>
        <p:spPr>
          <a:xfrm>
            <a:off x="8019649" y="5773635"/>
            <a:ext cx="2518353" cy="1021418"/>
          </a:xfrm>
          <a:prstGeom prst="upArrowCallou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Haies antiérosives</a:t>
            </a:r>
          </a:p>
          <a:p>
            <a:pPr algn="ctr"/>
            <a:r>
              <a:rPr lang="fr-FR" b="1" dirty="0"/>
              <a:t>Couverts végétaux</a:t>
            </a:r>
          </a:p>
        </p:txBody>
      </p:sp>
      <p:pic>
        <p:nvPicPr>
          <p:cNvPr id="22" name="Picture 3" descr="CPES-INTERREG_logo_projectname%2BCPES_HD"/>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82102"/>
          <a:stretch/>
        </p:blipFill>
        <p:spPr bwMode="auto">
          <a:xfrm>
            <a:off x="10730452" y="6158911"/>
            <a:ext cx="322665" cy="68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図表 22">
            <a:extLst>
              <a:ext uri="{FF2B5EF4-FFF2-40B4-BE49-F238E27FC236}">
                <a16:creationId xmlns:a16="http://schemas.microsoft.com/office/drawing/2014/main" id="{805C3839-4E3C-6040-9471-405D3939103E}"/>
              </a:ext>
            </a:extLst>
          </p:cNvPr>
          <p:cNvGraphicFramePr/>
          <p:nvPr>
            <p:extLst>
              <p:ext uri="{D42A27DB-BD31-4B8C-83A1-F6EECF244321}">
                <p14:modId xmlns:p14="http://schemas.microsoft.com/office/powerpoint/2010/main" val="1896385319"/>
              </p:ext>
            </p:extLst>
          </p:nvPr>
        </p:nvGraphicFramePr>
        <p:xfrm>
          <a:off x="0" y="-2196"/>
          <a:ext cx="12192000" cy="424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469202454"/>
      </p:ext>
    </p:extLst>
  </p:cSld>
  <p:clrMapOvr>
    <a:masterClrMapping/>
  </p:clrMapOvr>
  <mc:AlternateContent xmlns:mc="http://schemas.openxmlformats.org/markup-compatibility/2006" xmlns:p14="http://schemas.microsoft.com/office/powerpoint/2010/main">
    <mc:Choice Requires="p14">
      <p:transition spd="slow" p14:dur="2000" advTm="65103"/>
    </mc:Choice>
    <mc:Fallback xmlns="">
      <p:transition spd="slow" advTm="651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1"/>
          <p:cNvGrpSpPr>
            <a:grpSpLocks/>
          </p:cNvGrpSpPr>
          <p:nvPr/>
        </p:nvGrpSpPr>
        <p:grpSpPr bwMode="auto">
          <a:xfrm rot="16200000">
            <a:off x="10720361" y="5397240"/>
            <a:ext cx="1238303" cy="1704975"/>
            <a:chOff x="1078534" y="1042968"/>
            <a:chExt cx="23584" cy="43434"/>
          </a:xfrm>
        </p:grpSpPr>
        <p:sp>
          <p:nvSpPr>
            <p:cNvPr id="9" name="AutoShape 2"/>
            <p:cNvSpPr>
              <a:spLocks noChangeArrowheads="1"/>
            </p:cNvSpPr>
            <p:nvPr/>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10" name="AutoShape 3"/>
            <p:cNvSpPr>
              <a:spLocks noChangeArrowheads="1"/>
            </p:cNvSpPr>
            <p:nvPr/>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11" name="AutoShape 4"/>
            <p:cNvSpPr>
              <a:spLocks noChangeArrowheads="1"/>
            </p:cNvSpPr>
            <p:nvPr/>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grpSp>
      <p:sp>
        <p:nvSpPr>
          <p:cNvPr id="2" name="Espace réservé du numéro de diapositive 1"/>
          <p:cNvSpPr>
            <a:spLocks noGrp="1"/>
          </p:cNvSpPr>
          <p:nvPr>
            <p:ph type="sldNum" sz="quarter" idx="12"/>
          </p:nvPr>
        </p:nvSpPr>
        <p:spPr>
          <a:xfrm>
            <a:off x="9416780" y="6492875"/>
            <a:ext cx="2743200" cy="365125"/>
          </a:xfrm>
        </p:spPr>
        <p:txBody>
          <a:bodyPr/>
          <a:lstStyle/>
          <a:p>
            <a:fld id="{525B46E8-4FD4-406F-87DE-CE06D96F6B8E}" type="slidenum">
              <a:rPr lang="fr-FR" smtClean="0">
                <a:solidFill>
                  <a:schemeClr val="bg1"/>
                </a:solidFill>
              </a:rPr>
              <a:t>6</a:t>
            </a:fld>
            <a:endParaRPr lang="fr-FR">
              <a:solidFill>
                <a:schemeClr val="bg1"/>
              </a:solidFill>
            </a:endParaRPr>
          </a:p>
        </p:txBody>
      </p:sp>
      <p:sp>
        <p:nvSpPr>
          <p:cNvPr id="12" name="Rectangle 11"/>
          <p:cNvSpPr/>
          <p:nvPr/>
        </p:nvSpPr>
        <p:spPr>
          <a:xfrm>
            <a:off x="6586008" y="3460901"/>
            <a:ext cx="4904182" cy="830997"/>
          </a:xfrm>
          <a:prstGeom prst="rect">
            <a:avLst/>
          </a:prstGeom>
        </p:spPr>
        <p:txBody>
          <a:bodyPr wrap="square">
            <a:spAutoFit/>
          </a:bodyPr>
          <a:lstStyle/>
          <a:p>
            <a:r>
              <a:rPr lang="fr-FR" sz="2400" dirty="0"/>
              <a:t>Intérêt des entreprises : </a:t>
            </a:r>
          </a:p>
          <a:p>
            <a:r>
              <a:rPr lang="fr-FR" sz="2400" b="1" dirty="0"/>
              <a:t>Climat</a:t>
            </a:r>
            <a:r>
              <a:rPr lang="fr-FR" sz="2400" dirty="0"/>
              <a:t>, biodiversité &gt; qualité de l’eau</a:t>
            </a: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505" y="1610898"/>
            <a:ext cx="1570759" cy="1570759"/>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3871" y="1610898"/>
            <a:ext cx="1568961" cy="1568961"/>
          </a:xfrm>
          <a:prstGeom prst="rect">
            <a:avLst/>
          </a:prstGeom>
        </p:spPr>
      </p:pic>
      <p:sp>
        <p:nvSpPr>
          <p:cNvPr id="3" name="ZoneTexte 2"/>
          <p:cNvSpPr txBox="1"/>
          <p:nvPr/>
        </p:nvSpPr>
        <p:spPr>
          <a:xfrm>
            <a:off x="378499" y="3460901"/>
            <a:ext cx="5729197" cy="1200329"/>
          </a:xfrm>
          <a:prstGeom prst="rect">
            <a:avLst/>
          </a:prstGeom>
          <a:noFill/>
        </p:spPr>
        <p:txBody>
          <a:bodyPr wrap="none" rtlCol="0">
            <a:spAutoFit/>
          </a:bodyPr>
          <a:lstStyle/>
          <a:p>
            <a:r>
              <a:rPr lang="fr-FR" sz="2400" dirty="0"/>
              <a:t>Pratiques </a:t>
            </a:r>
            <a:r>
              <a:rPr lang="fr-FR" sz="2400" u="sng" dirty="0"/>
              <a:t>antiérosives</a:t>
            </a:r>
          </a:p>
          <a:p>
            <a:r>
              <a:rPr lang="fr-FR" sz="2400" dirty="0"/>
              <a:t> « haies » « couverts végétaux permanents »</a:t>
            </a:r>
          </a:p>
          <a:p>
            <a:r>
              <a:rPr lang="fr-FR" sz="2400" dirty="0"/>
              <a:t>    </a:t>
            </a:r>
            <a:r>
              <a:rPr lang="fr-FR" sz="2400" u="sng" dirty="0"/>
              <a:t>Capacité à stocker du carbone</a:t>
            </a:r>
            <a:r>
              <a:rPr lang="fr-FR" dirty="0"/>
              <a:t> </a:t>
            </a:r>
          </a:p>
        </p:txBody>
      </p:sp>
      <p:sp>
        <p:nvSpPr>
          <p:cNvPr id="15" name="Titre 1"/>
          <p:cNvSpPr>
            <a:spLocks noGrp="1"/>
          </p:cNvSpPr>
          <p:nvPr>
            <p:ph type="title"/>
          </p:nvPr>
        </p:nvSpPr>
        <p:spPr>
          <a:xfrm>
            <a:off x="257263" y="673532"/>
            <a:ext cx="10515600" cy="549275"/>
          </a:xfrm>
        </p:spPr>
        <p:txBody>
          <a:bodyPr>
            <a:noAutofit/>
          </a:bodyPr>
          <a:lstStyle/>
          <a:p>
            <a:pPr marL="571500" indent="-571500">
              <a:buFont typeface="Arial" panose="020B0604020202020204" pitchFamily="34" charset="0"/>
              <a:buChar char="•"/>
            </a:pPr>
            <a:r>
              <a:rPr lang="fr-FR" sz="2800" b="1" dirty="0">
                <a:latin typeface="+mn-lt"/>
              </a:rPr>
              <a:t>Objet d’un PSE</a:t>
            </a:r>
          </a:p>
        </p:txBody>
      </p:sp>
      <p:sp>
        <p:nvSpPr>
          <p:cNvPr id="18" name="Rectangle 17"/>
          <p:cNvSpPr/>
          <p:nvPr/>
        </p:nvSpPr>
        <p:spPr>
          <a:xfrm>
            <a:off x="378499" y="5492497"/>
            <a:ext cx="11528279" cy="461665"/>
          </a:xfrm>
          <a:prstGeom prst="rect">
            <a:avLst/>
          </a:prstGeom>
        </p:spPr>
        <p:txBody>
          <a:bodyPr wrap="square">
            <a:spAutoFit/>
          </a:bodyPr>
          <a:lstStyle/>
          <a:p>
            <a:pPr lvl="0"/>
            <a:r>
              <a:rPr lang="fr-FR" sz="2400" dirty="0">
                <a:solidFill>
                  <a:prstClr val="black"/>
                </a:solidFill>
              </a:rPr>
              <a:t>PSE offrant un bouquet de services environnementaux (climat/qualité de l’eau/biodiversité)</a:t>
            </a:r>
          </a:p>
        </p:txBody>
      </p:sp>
      <p:sp>
        <p:nvSpPr>
          <p:cNvPr id="19" name="Flèche droite 18"/>
          <p:cNvSpPr/>
          <p:nvPr/>
        </p:nvSpPr>
        <p:spPr>
          <a:xfrm>
            <a:off x="464957" y="4315509"/>
            <a:ext cx="207901" cy="18978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e bas 19"/>
          <p:cNvSpPr/>
          <p:nvPr/>
        </p:nvSpPr>
        <p:spPr>
          <a:xfrm>
            <a:off x="5417389" y="4811046"/>
            <a:ext cx="983411" cy="500332"/>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7" name="図表 16">
            <a:extLst>
              <a:ext uri="{FF2B5EF4-FFF2-40B4-BE49-F238E27FC236}">
                <a16:creationId xmlns:a16="http://schemas.microsoft.com/office/drawing/2014/main" id="{A5CD010C-35BA-D34F-95A3-C71AB7D0210D}"/>
              </a:ext>
            </a:extLst>
          </p:cNvPr>
          <p:cNvGraphicFramePr/>
          <p:nvPr>
            <p:extLst>
              <p:ext uri="{D42A27DB-BD31-4B8C-83A1-F6EECF244321}">
                <p14:modId xmlns:p14="http://schemas.microsoft.com/office/powerpoint/2010/main" val="2000161514"/>
              </p:ext>
            </p:extLst>
          </p:nvPr>
        </p:nvGraphicFramePr>
        <p:xfrm>
          <a:off x="0" y="-2196"/>
          <a:ext cx="12192000" cy="42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84857560"/>
      </p:ext>
    </p:extLst>
  </p:cSld>
  <p:clrMapOvr>
    <a:masterClrMapping/>
  </p:clrMapOvr>
  <mc:AlternateContent xmlns:mc="http://schemas.openxmlformats.org/markup-compatibility/2006" xmlns:p14="http://schemas.microsoft.com/office/powerpoint/2010/main">
    <mc:Choice Requires="p14">
      <p:transition spd="slow" p14:dur="2000" advTm="43087"/>
    </mc:Choice>
    <mc:Fallback xmlns="">
      <p:transition spd="slow" advTm="4308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1"/>
          <p:cNvGrpSpPr>
            <a:grpSpLocks/>
          </p:cNvGrpSpPr>
          <p:nvPr/>
        </p:nvGrpSpPr>
        <p:grpSpPr bwMode="auto">
          <a:xfrm rot="16200000">
            <a:off x="10720361" y="5397240"/>
            <a:ext cx="1238303" cy="1704975"/>
            <a:chOff x="1078534" y="1042968"/>
            <a:chExt cx="23584" cy="43434"/>
          </a:xfrm>
        </p:grpSpPr>
        <p:sp>
          <p:nvSpPr>
            <p:cNvPr id="9" name="AutoShape 2"/>
            <p:cNvSpPr>
              <a:spLocks noChangeArrowheads="1"/>
            </p:cNvSpPr>
            <p:nvPr/>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10" name="AutoShape 3"/>
            <p:cNvSpPr>
              <a:spLocks noChangeArrowheads="1"/>
            </p:cNvSpPr>
            <p:nvPr/>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11" name="AutoShape 4"/>
            <p:cNvSpPr>
              <a:spLocks noChangeArrowheads="1"/>
            </p:cNvSpPr>
            <p:nvPr/>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grpSp>
      <p:sp>
        <p:nvSpPr>
          <p:cNvPr id="6" name="Rectangle 5"/>
          <p:cNvSpPr/>
          <p:nvPr/>
        </p:nvSpPr>
        <p:spPr>
          <a:xfrm>
            <a:off x="871777" y="1638339"/>
            <a:ext cx="1830950" cy="480131"/>
          </a:xfrm>
          <a:prstGeom prst="rect">
            <a:avLst/>
          </a:prstGeom>
        </p:spPr>
        <p:txBody>
          <a:bodyPr wrap="none">
            <a:spAutoFit/>
          </a:bodyPr>
          <a:lstStyle/>
          <a:p>
            <a:pPr marL="457200" lvl="0" indent="-457200">
              <a:lnSpc>
                <a:spcPct val="90000"/>
              </a:lnSpc>
              <a:spcBef>
                <a:spcPts val="1000"/>
              </a:spcBef>
              <a:buFont typeface="Arial" panose="020B0604020202020204" pitchFamily="34" charset="0"/>
              <a:buChar char="•"/>
            </a:pPr>
            <a:r>
              <a:rPr lang="fr-FR" sz="2800" b="1" dirty="0">
                <a:solidFill>
                  <a:prstClr val="black"/>
                </a:solidFill>
              </a:rPr>
              <a:t>Objectif</a:t>
            </a:r>
          </a:p>
        </p:txBody>
      </p:sp>
      <p:sp>
        <p:nvSpPr>
          <p:cNvPr id="7" name="ZoneTexte 6"/>
          <p:cNvSpPr txBox="1"/>
          <p:nvPr/>
        </p:nvSpPr>
        <p:spPr>
          <a:xfrm>
            <a:off x="1107926" y="2535009"/>
            <a:ext cx="10231586" cy="1569660"/>
          </a:xfrm>
          <a:prstGeom prst="rect">
            <a:avLst/>
          </a:prstGeom>
          <a:noFill/>
        </p:spPr>
        <p:txBody>
          <a:bodyPr wrap="square" rtlCol="0">
            <a:spAutoFit/>
          </a:bodyPr>
          <a:lstStyle/>
          <a:p>
            <a:pPr algn="just"/>
            <a:r>
              <a:rPr lang="fr-FR" sz="2400" dirty="0"/>
              <a:t>Evaluer les conditions permettant d’agréger un service climat au mécanisme PSE imaginé pour améliorer la qualité des eaux du Lac au Duc de manière à pouvoir valoriser les attributs techniques objets des paiements (haies et couverts végétaux permanents)</a:t>
            </a:r>
          </a:p>
        </p:txBody>
      </p:sp>
      <p:sp>
        <p:nvSpPr>
          <p:cNvPr id="2" name="Espace réservé du numéro de diapositive 1"/>
          <p:cNvSpPr>
            <a:spLocks noGrp="1"/>
          </p:cNvSpPr>
          <p:nvPr>
            <p:ph type="sldNum" sz="quarter" idx="12"/>
          </p:nvPr>
        </p:nvSpPr>
        <p:spPr>
          <a:xfrm>
            <a:off x="9416780" y="6492875"/>
            <a:ext cx="2743200" cy="365125"/>
          </a:xfrm>
        </p:spPr>
        <p:txBody>
          <a:bodyPr/>
          <a:lstStyle/>
          <a:p>
            <a:fld id="{525B46E8-4FD4-406F-87DE-CE06D96F6B8E}" type="slidenum">
              <a:rPr lang="fr-FR" smtClean="0">
                <a:solidFill>
                  <a:schemeClr val="bg1"/>
                </a:solidFill>
              </a:rPr>
              <a:t>7</a:t>
            </a:fld>
            <a:endParaRPr lang="fr-FR">
              <a:solidFill>
                <a:schemeClr val="bg1"/>
              </a:solidFill>
            </a:endParaRPr>
          </a:p>
        </p:txBody>
      </p:sp>
      <p:graphicFrame>
        <p:nvGraphicFramePr>
          <p:cNvPr id="12" name="図表 11">
            <a:extLst>
              <a:ext uri="{FF2B5EF4-FFF2-40B4-BE49-F238E27FC236}">
                <a16:creationId xmlns:a16="http://schemas.microsoft.com/office/drawing/2014/main" id="{ECD88D84-EED3-6443-8C77-B700294BB47D}"/>
              </a:ext>
            </a:extLst>
          </p:cNvPr>
          <p:cNvGraphicFramePr/>
          <p:nvPr>
            <p:extLst>
              <p:ext uri="{D42A27DB-BD31-4B8C-83A1-F6EECF244321}">
                <p14:modId xmlns:p14="http://schemas.microsoft.com/office/powerpoint/2010/main" val="1896385319"/>
              </p:ext>
            </p:extLst>
          </p:nvPr>
        </p:nvGraphicFramePr>
        <p:xfrm>
          <a:off x="0" y="-2196"/>
          <a:ext cx="12192000" cy="42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9596617"/>
      </p:ext>
    </p:extLst>
  </p:cSld>
  <p:clrMapOvr>
    <a:masterClrMapping/>
  </p:clrMapOvr>
  <mc:AlternateContent xmlns:mc="http://schemas.openxmlformats.org/markup-compatibility/2006" xmlns:p14="http://schemas.microsoft.com/office/powerpoint/2010/main">
    <mc:Choice Requires="p14">
      <p:transition spd="slow" p14:dur="2000" advTm="27197"/>
    </mc:Choice>
    <mc:Fallback xmlns="">
      <p:transition spd="slow" advTm="271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1"/>
          <p:cNvGrpSpPr>
            <a:grpSpLocks/>
          </p:cNvGrpSpPr>
          <p:nvPr/>
        </p:nvGrpSpPr>
        <p:grpSpPr bwMode="auto">
          <a:xfrm rot="16200000">
            <a:off x="10720361" y="5397240"/>
            <a:ext cx="1238303" cy="1704975"/>
            <a:chOff x="1078534" y="1042968"/>
            <a:chExt cx="23584" cy="43434"/>
          </a:xfrm>
        </p:grpSpPr>
        <p:sp>
          <p:nvSpPr>
            <p:cNvPr id="9" name="AutoShape 2"/>
            <p:cNvSpPr>
              <a:spLocks noChangeArrowheads="1"/>
            </p:cNvSpPr>
            <p:nvPr/>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10" name="AutoShape 3"/>
            <p:cNvSpPr>
              <a:spLocks noChangeArrowheads="1"/>
            </p:cNvSpPr>
            <p:nvPr/>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11" name="AutoShape 4"/>
            <p:cNvSpPr>
              <a:spLocks noChangeArrowheads="1"/>
            </p:cNvSpPr>
            <p:nvPr/>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grpSp>
      <p:sp>
        <p:nvSpPr>
          <p:cNvPr id="2" name="Espace réservé du numéro de diapositive 1"/>
          <p:cNvSpPr>
            <a:spLocks noGrp="1"/>
          </p:cNvSpPr>
          <p:nvPr>
            <p:ph type="sldNum" sz="quarter" idx="12"/>
          </p:nvPr>
        </p:nvSpPr>
        <p:spPr>
          <a:xfrm>
            <a:off x="9416780" y="6492875"/>
            <a:ext cx="2743200" cy="365125"/>
          </a:xfrm>
        </p:spPr>
        <p:txBody>
          <a:bodyPr/>
          <a:lstStyle/>
          <a:p>
            <a:fld id="{525B46E8-4FD4-406F-87DE-CE06D96F6B8E}" type="slidenum">
              <a:rPr lang="fr-FR" smtClean="0">
                <a:solidFill>
                  <a:schemeClr val="bg1"/>
                </a:solidFill>
              </a:rPr>
              <a:t>8</a:t>
            </a:fld>
            <a:endParaRPr lang="fr-FR">
              <a:solidFill>
                <a:schemeClr val="bg1"/>
              </a:solidFill>
            </a:endParaRPr>
          </a:p>
        </p:txBody>
      </p:sp>
      <p:sp>
        <p:nvSpPr>
          <p:cNvPr id="12" name="Rectangle 11"/>
          <p:cNvSpPr/>
          <p:nvPr/>
        </p:nvSpPr>
        <p:spPr>
          <a:xfrm>
            <a:off x="838196" y="1337531"/>
            <a:ext cx="4466992" cy="480131"/>
          </a:xfrm>
          <a:prstGeom prst="rect">
            <a:avLst/>
          </a:prstGeom>
        </p:spPr>
        <p:txBody>
          <a:bodyPr wrap="none">
            <a:spAutoFit/>
          </a:bodyPr>
          <a:lstStyle/>
          <a:p>
            <a:pPr marL="228600" lvl="0" indent="-228600">
              <a:lnSpc>
                <a:spcPct val="90000"/>
              </a:lnSpc>
              <a:spcBef>
                <a:spcPts val="1000"/>
              </a:spcBef>
              <a:buFont typeface="Arial" panose="020B0604020202020204" pitchFamily="34" charset="0"/>
              <a:buChar char="•"/>
            </a:pPr>
            <a:r>
              <a:rPr lang="fr-FR" sz="2800" b="1" dirty="0">
                <a:solidFill>
                  <a:prstClr val="black"/>
                </a:solidFill>
              </a:rPr>
              <a:t>Questions et méthodologie</a:t>
            </a:r>
          </a:p>
        </p:txBody>
      </p:sp>
      <p:graphicFrame>
        <p:nvGraphicFramePr>
          <p:cNvPr id="3" name="Tableau 2"/>
          <p:cNvGraphicFramePr>
            <a:graphicFrameLocks noGrp="1"/>
          </p:cNvGraphicFramePr>
          <p:nvPr>
            <p:extLst>
              <p:ext uri="{D42A27DB-BD31-4B8C-83A1-F6EECF244321}">
                <p14:modId xmlns:p14="http://schemas.microsoft.com/office/powerpoint/2010/main" val="1269246483"/>
              </p:ext>
            </p:extLst>
          </p:nvPr>
        </p:nvGraphicFramePr>
        <p:xfrm>
          <a:off x="709612" y="2158333"/>
          <a:ext cx="10655074" cy="3291840"/>
        </p:xfrm>
        <a:graphic>
          <a:graphicData uri="http://schemas.openxmlformats.org/drawingml/2006/table">
            <a:tbl>
              <a:tblPr firstRow="1" bandRow="1">
                <a:tableStyleId>{ED083AE6-46FA-4A59-8FB0-9F97EB10719F}</a:tableStyleId>
              </a:tblPr>
              <a:tblGrid>
                <a:gridCol w="4924779">
                  <a:extLst>
                    <a:ext uri="{9D8B030D-6E8A-4147-A177-3AD203B41FA5}">
                      <a16:colId xmlns:a16="http://schemas.microsoft.com/office/drawing/2014/main" val="126397634"/>
                    </a:ext>
                  </a:extLst>
                </a:gridCol>
                <a:gridCol w="5730295">
                  <a:extLst>
                    <a:ext uri="{9D8B030D-6E8A-4147-A177-3AD203B41FA5}">
                      <a16:colId xmlns:a16="http://schemas.microsoft.com/office/drawing/2014/main" val="1148590011"/>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dirty="0"/>
                        <a:t>Quelle est la rémunération possible des attributs antiérosifs sous l’angle du carbone ?</a:t>
                      </a:r>
                      <a:endParaRPr lang="fr-FR" dirty="0"/>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fr-FR" sz="1800" dirty="0"/>
                        <a:t>Synthèse bibliographique</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lang="fr-FR" sz="1800" dirty="0">
                        <a:solidFill>
                          <a:prstClr val="black"/>
                        </a:solidFill>
                      </a:endParaRPr>
                    </a:p>
                  </a:txBody>
                  <a:tcPr/>
                </a:tc>
                <a:extLst>
                  <a:ext uri="{0D108BD9-81ED-4DB2-BD59-A6C34878D82A}">
                    <a16:rowId xmlns:a16="http://schemas.microsoft.com/office/drawing/2014/main" val="4181252847"/>
                  </a:ext>
                </a:extLst>
              </a:tr>
              <a:tr h="370840">
                <a:tc>
                  <a:txBody>
                    <a:bodyPr/>
                    <a:lstStyle/>
                    <a:p>
                      <a:pPr marL="0" lvl="0" indent="0" algn="just">
                        <a:buFontTx/>
                        <a:buNone/>
                      </a:pPr>
                      <a:r>
                        <a:rPr lang="fr-FR" sz="1800" b="0" dirty="0"/>
                        <a:t>Quel est</a:t>
                      </a:r>
                      <a:r>
                        <a:rPr lang="fr-FR" sz="1800" b="0" baseline="0" dirty="0"/>
                        <a:t> le potentiel d’engagement</a:t>
                      </a:r>
                      <a:r>
                        <a:rPr lang="fr-FR" sz="1800" b="0" dirty="0"/>
                        <a:t> des entreprises à financer des projets agricoles de compensation carbone volontaire ?</a:t>
                      </a:r>
                      <a:endParaRPr lang="fr-FR" sz="1800" b="0" dirty="0">
                        <a:solidFill>
                          <a:prstClr val="black"/>
                        </a:solidFill>
                      </a:endParaRP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fr-FR" sz="1800" b="0" dirty="0"/>
                        <a:t>Synthèse</a:t>
                      </a:r>
                      <a:r>
                        <a:rPr lang="fr-FR" sz="1800" b="0" baseline="0" dirty="0"/>
                        <a:t> bibliographique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fr-FR" sz="1800" b="0" dirty="0"/>
                        <a:t>Entretiens avec le directeur de projet de la Chambre de Commerce et d’Industrie (</a:t>
                      </a:r>
                      <a:r>
                        <a:rPr lang="fr-FR" sz="1800" b="1" dirty="0"/>
                        <a:t>CCI</a:t>
                      </a:r>
                      <a:r>
                        <a:rPr lang="fr-FR" sz="1800" b="0" dirty="0"/>
                        <a:t>) Bretagne et la cheffe de projets de l’Association Bretonne des Entreprises Agroalimentaires (</a:t>
                      </a:r>
                      <a:r>
                        <a:rPr lang="fr-FR" sz="1800" b="1" dirty="0"/>
                        <a:t>ABEA</a:t>
                      </a:r>
                      <a:r>
                        <a:rPr lang="fr-FR" sz="1800" b="0" dirty="0"/>
                        <a:t>)</a:t>
                      </a:r>
                    </a:p>
                  </a:txBody>
                  <a:tcPr/>
                </a:tc>
                <a:extLst>
                  <a:ext uri="{0D108BD9-81ED-4DB2-BD59-A6C34878D82A}">
                    <a16:rowId xmlns:a16="http://schemas.microsoft.com/office/drawing/2014/main" val="1355670262"/>
                  </a:ext>
                </a:extLst>
              </a:tr>
              <a:tr h="370840">
                <a:tc>
                  <a:txBody>
                    <a:bodyPr/>
                    <a:lstStyle/>
                    <a:p>
                      <a:pPr algn="just"/>
                      <a:r>
                        <a:rPr lang="fr-FR" sz="1800" b="1" dirty="0"/>
                        <a:t>Quel</a:t>
                      </a:r>
                      <a:r>
                        <a:rPr lang="fr-FR" sz="1800" b="1" baseline="0" dirty="0"/>
                        <a:t> est le potentiel d’engagement des </a:t>
                      </a:r>
                      <a:r>
                        <a:rPr lang="fr-FR" sz="1800" b="1" dirty="0"/>
                        <a:t>agriculteurs à s’engager dans un PSE envisagé</a:t>
                      </a:r>
                      <a:r>
                        <a:rPr lang="fr-FR" sz="1800" b="1" baseline="0" dirty="0"/>
                        <a:t>?</a:t>
                      </a:r>
                      <a:endParaRPr lang="fr-FR" b="1" dirty="0"/>
                    </a:p>
                  </a:txBody>
                  <a:tcPr/>
                </a:tc>
                <a:tc>
                  <a:txBody>
                    <a:bodyPr/>
                    <a:lstStyle/>
                    <a:p>
                      <a:pPr marL="285750" indent="-285750" algn="just">
                        <a:buFontTx/>
                        <a:buChar char="-"/>
                      </a:pPr>
                      <a:r>
                        <a:rPr lang="fr-FR" b="1" dirty="0"/>
                        <a:t>Synthèse bibliographique</a:t>
                      </a:r>
                      <a:r>
                        <a:rPr lang="fr-FR" b="1" baseline="0" dirty="0"/>
                        <a:t> ;</a:t>
                      </a:r>
                    </a:p>
                    <a:p>
                      <a:pPr marL="285750" indent="-285750" algn="just">
                        <a:buFontTx/>
                        <a:buChar char="-"/>
                      </a:pPr>
                      <a:r>
                        <a:rPr lang="fr-FR" b="1" dirty="0"/>
                        <a:t>Calcul</a:t>
                      </a:r>
                      <a:r>
                        <a:rPr lang="fr-FR" b="1" baseline="0" dirty="0"/>
                        <a:t> du taux de couverture des CAR des agriculteurs par la valorisation monétaire potentielle de stockage additionnel du carbone </a:t>
                      </a:r>
                      <a:endParaRPr lang="fr-FR" b="1" dirty="0"/>
                    </a:p>
                  </a:txBody>
                  <a:tcPr/>
                </a:tc>
                <a:extLst>
                  <a:ext uri="{0D108BD9-81ED-4DB2-BD59-A6C34878D82A}">
                    <a16:rowId xmlns:a16="http://schemas.microsoft.com/office/drawing/2014/main" val="3400513643"/>
                  </a:ext>
                </a:extLst>
              </a:tr>
            </a:tbl>
          </a:graphicData>
        </a:graphic>
      </p:graphicFrame>
      <p:graphicFrame>
        <p:nvGraphicFramePr>
          <p:cNvPr id="13" name="図表 12">
            <a:extLst>
              <a:ext uri="{FF2B5EF4-FFF2-40B4-BE49-F238E27FC236}">
                <a16:creationId xmlns:a16="http://schemas.microsoft.com/office/drawing/2014/main" id="{B5621384-7E32-ED4D-BAA4-3B065B063C59}"/>
              </a:ext>
            </a:extLst>
          </p:cNvPr>
          <p:cNvGraphicFramePr/>
          <p:nvPr>
            <p:extLst>
              <p:ext uri="{D42A27DB-BD31-4B8C-83A1-F6EECF244321}">
                <p14:modId xmlns:p14="http://schemas.microsoft.com/office/powerpoint/2010/main" val="1896385319"/>
              </p:ext>
            </p:extLst>
          </p:nvPr>
        </p:nvGraphicFramePr>
        <p:xfrm>
          <a:off x="0" y="-2196"/>
          <a:ext cx="12192000" cy="42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7584352"/>
      </p:ext>
    </p:extLst>
  </p:cSld>
  <p:clrMapOvr>
    <a:masterClrMapping/>
  </p:clrMapOvr>
  <mc:AlternateContent xmlns:mc="http://schemas.openxmlformats.org/markup-compatibility/2006" xmlns:p14="http://schemas.microsoft.com/office/powerpoint/2010/main">
    <mc:Choice Requires="p14">
      <p:transition spd="slow" p14:dur="2000" advTm="36327"/>
    </mc:Choice>
    <mc:Fallback xmlns="">
      <p:transition spd="slow" advTm="3632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1"/>
          <p:cNvGrpSpPr>
            <a:grpSpLocks/>
          </p:cNvGrpSpPr>
          <p:nvPr/>
        </p:nvGrpSpPr>
        <p:grpSpPr bwMode="auto">
          <a:xfrm rot="16200000">
            <a:off x="10720361" y="5386361"/>
            <a:ext cx="1238303" cy="1704975"/>
            <a:chOff x="1078534" y="1042968"/>
            <a:chExt cx="23584" cy="43434"/>
          </a:xfrm>
        </p:grpSpPr>
        <p:sp>
          <p:nvSpPr>
            <p:cNvPr id="6" name="AutoShape 2"/>
            <p:cNvSpPr>
              <a:spLocks noChangeArrowheads="1"/>
            </p:cNvSpPr>
            <p:nvPr/>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7" name="AutoShape 3"/>
            <p:cNvSpPr>
              <a:spLocks noChangeArrowheads="1"/>
            </p:cNvSpPr>
            <p:nvPr/>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sp>
          <p:nvSpPr>
            <p:cNvPr id="8" name="AutoShape 4"/>
            <p:cNvSpPr>
              <a:spLocks noChangeArrowheads="1"/>
            </p:cNvSpPr>
            <p:nvPr/>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fr-FR"/>
            </a:p>
          </p:txBody>
        </p:sp>
      </p:grpSp>
      <p:sp>
        <p:nvSpPr>
          <p:cNvPr id="4" name="Espace réservé du numéro de diapositive 3"/>
          <p:cNvSpPr>
            <a:spLocks noGrp="1"/>
          </p:cNvSpPr>
          <p:nvPr>
            <p:ph type="sldNum" sz="quarter" idx="12"/>
          </p:nvPr>
        </p:nvSpPr>
        <p:spPr>
          <a:xfrm>
            <a:off x="9448800" y="6492875"/>
            <a:ext cx="2743200" cy="365125"/>
          </a:xfrm>
        </p:spPr>
        <p:txBody>
          <a:bodyPr/>
          <a:lstStyle/>
          <a:p>
            <a:fld id="{525B46E8-4FD4-406F-87DE-CE06D96F6B8E}" type="slidenum">
              <a:rPr lang="fr-FR" smtClean="0">
                <a:solidFill>
                  <a:schemeClr val="bg1"/>
                </a:solidFill>
              </a:rPr>
              <a:t>9</a:t>
            </a:fld>
            <a:endParaRPr lang="fr-FR">
              <a:solidFill>
                <a:schemeClr val="bg1"/>
              </a:solidFill>
            </a:endParaRPr>
          </a:p>
        </p:txBody>
      </p:sp>
      <p:sp>
        <p:nvSpPr>
          <p:cNvPr id="9" name="Titre 1"/>
          <p:cNvSpPr txBox="1">
            <a:spLocks/>
          </p:cNvSpPr>
          <p:nvPr/>
        </p:nvSpPr>
        <p:spPr>
          <a:xfrm>
            <a:off x="2560510" y="2868984"/>
            <a:ext cx="6991113" cy="64071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spc="300" dirty="0"/>
              <a:t>ANALYSE BIBLIOGRAPHIQUE</a:t>
            </a:r>
          </a:p>
        </p:txBody>
      </p:sp>
    </p:spTree>
    <p:extLst>
      <p:ext uri="{BB962C8B-B14F-4D97-AF65-F5344CB8AC3E}">
        <p14:creationId xmlns:p14="http://schemas.microsoft.com/office/powerpoint/2010/main" val="3562778380"/>
      </p:ext>
    </p:extLst>
  </p:cSld>
  <p:clrMapOvr>
    <a:masterClrMapping/>
  </p:clrMapOvr>
  <mc:AlternateContent xmlns:mc="http://schemas.openxmlformats.org/markup-compatibility/2006" xmlns:p14="http://schemas.microsoft.com/office/powerpoint/2010/main">
    <mc:Choice Requires="p14">
      <p:transition spd="slow" p14:dur="2000" advTm="3906"/>
    </mc:Choice>
    <mc:Fallback xmlns="">
      <p:transition spd="slow" advTm="390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2.4|7.5"/>
</p:tagLst>
</file>

<file path=ppt/tags/tag2.xml><?xml version="1.0" encoding="utf-8"?>
<p:tagLst xmlns:a="http://schemas.openxmlformats.org/drawingml/2006/main" xmlns:r="http://schemas.openxmlformats.org/officeDocument/2006/relationships" xmlns:p="http://schemas.openxmlformats.org/presentationml/2006/main">
  <p:tag name="TIMING" val="|58.2|20.2"/>
</p:tagLst>
</file>

<file path=ppt/tags/tag3.xml><?xml version="1.0" encoding="utf-8"?>
<p:tagLst xmlns:a="http://schemas.openxmlformats.org/drawingml/2006/main" xmlns:r="http://schemas.openxmlformats.org/officeDocument/2006/relationships" xmlns:p="http://schemas.openxmlformats.org/presentationml/2006/main">
  <p:tag name="TIMING" val="|135.7"/>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17032</TotalTime>
  <Words>2516</Words>
  <Application>Microsoft Macintosh PowerPoint</Application>
  <PresentationFormat>ワイド画面</PresentationFormat>
  <Paragraphs>448</Paragraphs>
  <Slides>23</Slides>
  <Notes>17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23</vt:i4>
      </vt:variant>
    </vt:vector>
  </HeadingPairs>
  <TitlesOfParts>
    <vt:vector size="34" baseType="lpstr">
      <vt:lpstr>游ゴシック Light</vt:lpstr>
      <vt:lpstr>游明朝</vt:lpstr>
      <vt:lpstr>游明朝</vt:lpstr>
      <vt:lpstr>Arial</vt:lpstr>
      <vt:lpstr>Calibri</vt:lpstr>
      <vt:lpstr>Calibri Light</vt:lpstr>
      <vt:lpstr>Courier New</vt:lpstr>
      <vt:lpstr>Symbol</vt:lpstr>
      <vt:lpstr>Times New Roman</vt:lpstr>
      <vt:lpstr>Wingdings</vt:lpstr>
      <vt:lpstr>Thème Office</vt:lpstr>
      <vt:lpstr>Synthèse bibliographique : comment articuler un mécanisme de compensation carbone par l’agriculture avec les paiements pour services environnementaux imaginés pour réduire l’impact négatif des pratiques agricoles sur la qualité de l’eau Application aux travaux en cours sur le bassin-versant du Lac au Duc</vt:lpstr>
      <vt:lpstr>PowerPoint プレゼンテーション</vt:lpstr>
      <vt:lpstr>PowerPoint プレゼンテーション</vt:lpstr>
      <vt:lpstr>PowerPoint プレゼンテーション</vt:lpstr>
      <vt:lpstr>Site d’étude</vt:lpstr>
      <vt:lpstr>Objet d’un PSE</vt:lpstr>
      <vt:lpstr>PowerPoint プレゼンテーション</vt:lpstr>
      <vt:lpstr>PowerPoint プレゼンテーション</vt:lpstr>
      <vt:lpstr>PowerPoint プレゼンテーション</vt:lpstr>
      <vt:lpstr>Capacité de l’Agriculture à stocker du carbone</vt:lpstr>
      <vt:lpstr>PowerPoint プレゼンテーション</vt:lpstr>
      <vt:lpstr>Engagement des entreprises et agriculteurs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bibliographie</vt:lpstr>
      <vt:lpstr>Merci de votre aimable attention</vt:lpstr>
    </vt:vector>
  </TitlesOfParts>
  <Company>INRA UMRSAS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Synthèse bibliographique sur comment articuler un mécanisme de compensation carbone par l’agriculture avec les paiements pour services environnementaux imaginés pour réduire l’impact négatif des pratiques agricoles sur la qualité de l’eau</dc:title>
  <dc:creator>Rino Iida</dc:creator>
  <cp:lastModifiedBy>Rino IIDA</cp:lastModifiedBy>
  <cp:revision>316</cp:revision>
  <cp:lastPrinted>2020-09-02T08:47:47Z</cp:lastPrinted>
  <dcterms:created xsi:type="dcterms:W3CDTF">2020-08-19T09:20:03Z</dcterms:created>
  <dcterms:modified xsi:type="dcterms:W3CDTF">2020-09-21T18:22:39Z</dcterms:modified>
</cp:coreProperties>
</file>